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1 Day </a:t>
            </a:r>
            <a:r>
              <a:rPr lang="en-US" altLang="en-US" sz="3600" dirty="0"/>
              <a:t>2</a:t>
            </a:r>
            <a:endParaRPr lang="en-US" altLang="en-US" sz="3600" dirty="0" smtClean="0"/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87" y="1833385"/>
            <a:ext cx="3991532" cy="1505160"/>
          </a:xfrm>
          <a:prstGeom prst="rect">
            <a:avLst/>
          </a:prstGeom>
        </p:spPr>
      </p:pic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765" y="3365323"/>
            <a:ext cx="4583289" cy="3336494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557" y="2155714"/>
            <a:ext cx="4725059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1 Day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6</cp:revision>
  <dcterms:created xsi:type="dcterms:W3CDTF">2020-03-20T16:36:40Z</dcterms:created>
  <dcterms:modified xsi:type="dcterms:W3CDTF">2020-04-16T09:28:15Z</dcterms:modified>
</cp:coreProperties>
</file>