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7" r:id="rId4"/>
    <p:sldId id="258" r:id="rId5"/>
    <p:sldId id="273" r:id="rId6"/>
    <p:sldId id="274" r:id="rId7"/>
    <p:sldId id="275" r:id="rId8"/>
    <p:sldId id="276" r:id="rId9"/>
    <p:sldId id="277" r:id="rId10"/>
    <p:sldId id="278" r:id="rId11"/>
    <p:sldId id="270" r:id="rId12"/>
    <p:sldId id="271" r:id="rId13"/>
    <p:sldId id="272" r:id="rId14"/>
    <p:sldId id="260" r:id="rId15"/>
    <p:sldId id="267" r:id="rId16"/>
    <p:sldId id="263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13" Type="http://schemas.openxmlformats.org/officeDocument/2006/relationships/image" Target="../media/image15.emf"/><Relationship Id="rId18" Type="http://schemas.openxmlformats.org/officeDocument/2006/relationships/image" Target="../media/image20.emf"/><Relationship Id="rId26" Type="http://schemas.openxmlformats.org/officeDocument/2006/relationships/image" Target="../media/image28.emf"/><Relationship Id="rId3" Type="http://schemas.openxmlformats.org/officeDocument/2006/relationships/image" Target="../media/image5.emf"/><Relationship Id="rId21" Type="http://schemas.openxmlformats.org/officeDocument/2006/relationships/image" Target="../media/image23.emf"/><Relationship Id="rId7" Type="http://schemas.openxmlformats.org/officeDocument/2006/relationships/image" Target="../media/image9.emf"/><Relationship Id="rId12" Type="http://schemas.openxmlformats.org/officeDocument/2006/relationships/image" Target="../media/image14.emf"/><Relationship Id="rId17" Type="http://schemas.openxmlformats.org/officeDocument/2006/relationships/image" Target="../media/image19.emf"/><Relationship Id="rId25" Type="http://schemas.openxmlformats.org/officeDocument/2006/relationships/image" Target="../media/image27.emf"/><Relationship Id="rId2" Type="http://schemas.openxmlformats.org/officeDocument/2006/relationships/image" Target="../media/image4.emf"/><Relationship Id="rId16" Type="http://schemas.openxmlformats.org/officeDocument/2006/relationships/image" Target="../media/image18.emf"/><Relationship Id="rId20" Type="http://schemas.openxmlformats.org/officeDocument/2006/relationships/image" Target="../media/image22.emf"/><Relationship Id="rId29" Type="http://schemas.openxmlformats.org/officeDocument/2006/relationships/image" Target="../media/image3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11" Type="http://schemas.openxmlformats.org/officeDocument/2006/relationships/image" Target="../media/image13.emf"/><Relationship Id="rId24" Type="http://schemas.openxmlformats.org/officeDocument/2006/relationships/image" Target="../media/image26.emf"/><Relationship Id="rId5" Type="http://schemas.openxmlformats.org/officeDocument/2006/relationships/image" Target="../media/image7.emf"/><Relationship Id="rId15" Type="http://schemas.openxmlformats.org/officeDocument/2006/relationships/image" Target="../media/image17.emf"/><Relationship Id="rId23" Type="http://schemas.openxmlformats.org/officeDocument/2006/relationships/image" Target="../media/image25.emf"/><Relationship Id="rId28" Type="http://schemas.openxmlformats.org/officeDocument/2006/relationships/image" Target="../media/image30.emf"/><Relationship Id="rId10" Type="http://schemas.openxmlformats.org/officeDocument/2006/relationships/image" Target="../media/image12.emf"/><Relationship Id="rId19" Type="http://schemas.openxmlformats.org/officeDocument/2006/relationships/image" Target="../media/image21.emf"/><Relationship Id="rId4" Type="http://schemas.openxmlformats.org/officeDocument/2006/relationships/image" Target="../media/image6.emf"/><Relationship Id="rId9" Type="http://schemas.openxmlformats.org/officeDocument/2006/relationships/image" Target="../media/image11.emf"/><Relationship Id="rId14" Type="http://schemas.openxmlformats.org/officeDocument/2006/relationships/image" Target="../media/image16.emf"/><Relationship Id="rId22" Type="http://schemas.openxmlformats.org/officeDocument/2006/relationships/image" Target="../media/image24.emf"/><Relationship Id="rId27" Type="http://schemas.openxmlformats.org/officeDocument/2006/relationships/image" Target="../media/image29.emf"/><Relationship Id="rId30" Type="http://schemas.openxmlformats.org/officeDocument/2006/relationships/image" Target="../media/image32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r>
              <a:rPr lang="en-GB" smtClean="0"/>
              <a:t/>
            </a:r>
            <a:br>
              <a:rPr lang="en-GB" smtClean="0"/>
            </a:br>
            <a:r>
              <a:rPr lang="en-GB" sz="3600" smtClean="0"/>
              <a:t>Tuesday 21</a:t>
            </a:r>
            <a:r>
              <a:rPr lang="en-GB" sz="3600" baseline="30000" smtClean="0"/>
              <a:t>st</a:t>
            </a:r>
            <a:r>
              <a:rPr lang="en-GB" sz="3600" smtClean="0"/>
              <a:t> </a:t>
            </a:r>
            <a:r>
              <a:rPr lang="en-GB" sz="3600" dirty="0" smtClean="0"/>
              <a:t>April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074" y="2847068"/>
            <a:ext cx="10515600" cy="1325563"/>
          </a:xfrm>
        </p:spPr>
        <p:txBody>
          <a:bodyPr>
            <a:normAutofit/>
          </a:bodyPr>
          <a:lstStyle/>
          <a:p>
            <a:r>
              <a:rPr lang="en-GB" sz="7200" dirty="0" smtClean="0"/>
              <a:t>Phase 1 words to practise: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0552941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6588" y="736071"/>
            <a:ext cx="5675892" cy="5674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206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2084" y="605443"/>
            <a:ext cx="6054715" cy="6053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13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2531" y="918951"/>
            <a:ext cx="5532200" cy="5530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0543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6696" y="492411"/>
            <a:ext cx="5189841" cy="5423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4898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5777" y="984266"/>
            <a:ext cx="5336257" cy="5334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064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7125" y="5532437"/>
            <a:ext cx="10515600" cy="1325563"/>
          </a:xfrm>
        </p:spPr>
        <p:txBody>
          <a:bodyPr>
            <a:normAutofit/>
          </a:bodyPr>
          <a:lstStyle/>
          <a:p>
            <a:r>
              <a:rPr lang="en-GB" sz="1400" dirty="0" smtClean="0"/>
              <a:t>Special </a:t>
            </a:r>
            <a:r>
              <a:rPr lang="en-GB" sz="1400" dirty="0"/>
              <a:t>friends: – 2 </a:t>
            </a:r>
            <a:r>
              <a:rPr lang="en-GB" sz="1400" dirty="0" smtClean="0"/>
              <a:t>(or </a:t>
            </a:r>
            <a:r>
              <a:rPr lang="en-GB" sz="1400" dirty="0"/>
              <a:t>3 </a:t>
            </a:r>
            <a:r>
              <a:rPr lang="en-GB" sz="1400" dirty="0" smtClean="0"/>
              <a:t>letters) </a:t>
            </a:r>
            <a:r>
              <a:rPr lang="en-GB" sz="1400" dirty="0"/>
              <a:t>which make one sound (digraph or </a:t>
            </a:r>
            <a:r>
              <a:rPr lang="en-GB" sz="1400" dirty="0" err="1"/>
              <a:t>trigraph</a:t>
            </a:r>
            <a:r>
              <a:rPr lang="en-GB" sz="1400" dirty="0"/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4691" y="623842"/>
            <a:ext cx="10515600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6600" dirty="0" smtClean="0"/>
              <a:t>Phase 2 :</a:t>
            </a:r>
          </a:p>
          <a:p>
            <a:pPr marL="0" indent="0" algn="ctr">
              <a:buNone/>
            </a:pPr>
            <a:r>
              <a:rPr lang="en-GB" sz="6600" dirty="0" smtClean="0"/>
              <a:t>Remember: special friends are 2 letters that are working together to make 1 sound.</a:t>
            </a:r>
            <a:endParaRPr lang="en-GB" sz="6600" dirty="0"/>
          </a:p>
        </p:txBody>
      </p:sp>
    </p:spTree>
    <p:extLst>
      <p:ext uri="{BB962C8B-B14F-4D97-AF65-F5344CB8AC3E}">
        <p14:creationId xmlns:p14="http://schemas.microsoft.com/office/powerpoint/2010/main" val="25348990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Today we are practising -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444240" y="2008415"/>
            <a:ext cx="5303520" cy="3977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2043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can you see?</a:t>
            </a:r>
            <a:endParaRPr lang="en-GB" b="1" u="sng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487420" y="1940288"/>
            <a:ext cx="5217160" cy="3912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4359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9834" y="265808"/>
            <a:ext cx="6198406" cy="6196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4155" y="932014"/>
            <a:ext cx="5466886" cy="5465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7400" y="788322"/>
            <a:ext cx="5702017" cy="5700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78</Words>
  <Application>Microsoft Office PowerPoint</Application>
  <PresentationFormat>Widescreen</PresentationFormat>
  <Paragraphs>15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Tuesday 21st April </vt:lpstr>
      <vt:lpstr>Write your name!</vt:lpstr>
      <vt:lpstr>Sound out each word using Fred Fingers</vt:lpstr>
      <vt:lpstr>Use your alphabet chart to help you write.</vt:lpstr>
      <vt:lpstr>Phase 1 words to practise: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Special friends: – 2 (or 3 letters) which make one sound (digraph or trigraph)</vt:lpstr>
      <vt:lpstr>Today we are practising -</vt:lpstr>
      <vt:lpstr>what can you see?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28</cp:revision>
  <dcterms:created xsi:type="dcterms:W3CDTF">2020-03-22T15:29:57Z</dcterms:created>
  <dcterms:modified xsi:type="dcterms:W3CDTF">2020-04-15T16:25:33Z</dcterms:modified>
</cp:coreProperties>
</file>