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70" r:id="rId6"/>
    <p:sldId id="271" r:id="rId7"/>
    <p:sldId id="272" r:id="rId8"/>
    <p:sldId id="260" r:id="rId9"/>
    <p:sldId id="261" r:id="rId10"/>
    <p:sldId id="262" r:id="rId11"/>
    <p:sldId id="263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image" Target="../media/image15.emf"/><Relationship Id="rId18" Type="http://schemas.openxmlformats.org/officeDocument/2006/relationships/image" Target="../media/image20.emf"/><Relationship Id="rId26" Type="http://schemas.openxmlformats.org/officeDocument/2006/relationships/image" Target="../media/image28.emf"/><Relationship Id="rId3" Type="http://schemas.openxmlformats.org/officeDocument/2006/relationships/image" Target="../media/image5.emf"/><Relationship Id="rId21" Type="http://schemas.openxmlformats.org/officeDocument/2006/relationships/image" Target="../media/image23.emf"/><Relationship Id="rId7" Type="http://schemas.openxmlformats.org/officeDocument/2006/relationships/image" Target="../media/image9.emf"/><Relationship Id="rId12" Type="http://schemas.openxmlformats.org/officeDocument/2006/relationships/image" Target="../media/image14.emf"/><Relationship Id="rId17" Type="http://schemas.openxmlformats.org/officeDocument/2006/relationships/image" Target="../media/image19.emf"/><Relationship Id="rId25" Type="http://schemas.openxmlformats.org/officeDocument/2006/relationships/image" Target="../media/image27.emf"/><Relationship Id="rId2" Type="http://schemas.openxmlformats.org/officeDocument/2006/relationships/image" Target="../media/image4.emf"/><Relationship Id="rId16" Type="http://schemas.openxmlformats.org/officeDocument/2006/relationships/image" Target="../media/image18.emf"/><Relationship Id="rId20" Type="http://schemas.openxmlformats.org/officeDocument/2006/relationships/image" Target="../media/image22.emf"/><Relationship Id="rId29" Type="http://schemas.openxmlformats.org/officeDocument/2006/relationships/image" Target="../media/image3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11" Type="http://schemas.openxmlformats.org/officeDocument/2006/relationships/image" Target="../media/image13.emf"/><Relationship Id="rId24" Type="http://schemas.openxmlformats.org/officeDocument/2006/relationships/image" Target="../media/image26.emf"/><Relationship Id="rId5" Type="http://schemas.openxmlformats.org/officeDocument/2006/relationships/image" Target="../media/image7.emf"/><Relationship Id="rId15" Type="http://schemas.openxmlformats.org/officeDocument/2006/relationships/image" Target="../media/image17.emf"/><Relationship Id="rId23" Type="http://schemas.openxmlformats.org/officeDocument/2006/relationships/image" Target="../media/image25.emf"/><Relationship Id="rId28" Type="http://schemas.openxmlformats.org/officeDocument/2006/relationships/image" Target="../media/image30.emf"/><Relationship Id="rId10" Type="http://schemas.openxmlformats.org/officeDocument/2006/relationships/image" Target="../media/image12.emf"/><Relationship Id="rId19" Type="http://schemas.openxmlformats.org/officeDocument/2006/relationships/image" Target="../media/image21.emf"/><Relationship Id="rId4" Type="http://schemas.openxmlformats.org/officeDocument/2006/relationships/image" Target="../media/image6.emf"/><Relationship Id="rId9" Type="http://schemas.openxmlformats.org/officeDocument/2006/relationships/image" Target="../media/image11.emf"/><Relationship Id="rId14" Type="http://schemas.openxmlformats.org/officeDocument/2006/relationships/image" Target="../media/image16.emf"/><Relationship Id="rId22" Type="http://schemas.openxmlformats.org/officeDocument/2006/relationships/image" Target="../media/image24.emf"/><Relationship Id="rId27" Type="http://schemas.openxmlformats.org/officeDocument/2006/relationships/image" Target="../media/image29.emf"/><Relationship Id="rId30" Type="http://schemas.openxmlformats.org/officeDocument/2006/relationships/image" Target="../media/image32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Friday 3</a:t>
            </a:r>
            <a:r>
              <a:rPr lang="en-GB" sz="3600" baseline="30000" dirty="0" smtClean="0"/>
              <a:t>rd</a:t>
            </a:r>
            <a:r>
              <a:rPr lang="en-GB" sz="3600" dirty="0" smtClean="0"/>
              <a:t> April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125" y="5532437"/>
            <a:ext cx="10515600" cy="1325563"/>
          </a:xfrm>
        </p:spPr>
        <p:txBody>
          <a:bodyPr>
            <a:normAutofit/>
          </a:bodyPr>
          <a:lstStyle/>
          <a:p>
            <a:r>
              <a:rPr lang="en-GB" sz="1400" dirty="0" smtClean="0"/>
              <a:t>Special </a:t>
            </a:r>
            <a:r>
              <a:rPr lang="en-GB" sz="1400" dirty="0"/>
              <a:t>friends: – 2 </a:t>
            </a:r>
            <a:r>
              <a:rPr lang="en-GB" sz="1400" dirty="0" smtClean="0"/>
              <a:t>(or </a:t>
            </a:r>
            <a:r>
              <a:rPr lang="en-GB" sz="1400" dirty="0"/>
              <a:t>3 </a:t>
            </a:r>
            <a:r>
              <a:rPr lang="en-GB" sz="1400" dirty="0" smtClean="0"/>
              <a:t>letters) </a:t>
            </a:r>
            <a:r>
              <a:rPr lang="en-GB" sz="1400" dirty="0"/>
              <a:t>which make one sound (digraph or </a:t>
            </a:r>
            <a:r>
              <a:rPr lang="en-GB" sz="1400" dirty="0" err="1"/>
              <a:t>trigraph</a:t>
            </a:r>
            <a:r>
              <a:rPr lang="en-GB" sz="1400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4691" y="623842"/>
            <a:ext cx="10515600" cy="43513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6600" dirty="0" smtClean="0"/>
              <a:t>This week we are thinking about special friends.</a:t>
            </a:r>
          </a:p>
          <a:p>
            <a:pPr marL="0" indent="0" algn="ctr">
              <a:buNone/>
            </a:pPr>
            <a:r>
              <a:rPr lang="en-GB" sz="6600" dirty="0" smtClean="0"/>
              <a:t>Remember: special friends are 2 letters that are working together to make 1 sound.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25348990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 we are practising - </a:t>
            </a:r>
            <a:r>
              <a:rPr lang="en-GB" dirty="0" err="1" smtClean="0"/>
              <a:t>nk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31952" y="2062282"/>
            <a:ext cx="5167312" cy="3875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2043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 thi</a:t>
            </a:r>
            <a:r>
              <a:rPr lang="en-GB" b="1" u="sng" dirty="0" smtClean="0"/>
              <a:t>nk</a:t>
            </a:r>
            <a:r>
              <a:rPr lang="en-GB" dirty="0" smtClean="0"/>
              <a:t> I sti</a:t>
            </a:r>
            <a:r>
              <a:rPr lang="en-GB" b="1" u="sng" dirty="0" smtClean="0"/>
              <a:t>nk</a:t>
            </a:r>
            <a:endParaRPr lang="en-GB" b="1" u="sng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50771" y="2085158"/>
            <a:ext cx="5290457" cy="3967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4359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9102" y="814449"/>
            <a:ext cx="5166440" cy="5165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9468" y="1258585"/>
            <a:ext cx="4970498" cy="4969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888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0463" y="905888"/>
            <a:ext cx="5519137" cy="5517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054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0462" y="657692"/>
            <a:ext cx="5989401" cy="5987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0463" y="696883"/>
            <a:ext cx="5950211" cy="5948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6589" y="1154083"/>
            <a:ext cx="5440760" cy="5439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78</Words>
  <Application>Microsoft Office PowerPoint</Application>
  <PresentationFormat>Widescreen</PresentationFormat>
  <Paragraphs>14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Friday 3rd April </vt:lpstr>
      <vt:lpstr>Write your name!</vt:lpstr>
      <vt:lpstr>Sound out each word using Fred Fingers</vt:lpstr>
      <vt:lpstr>Use your alphabet chart to help you write.</vt:lpstr>
      <vt:lpstr>Special friends: – 2 (or 3 letters) which make one sound (digraph or trigraph)</vt:lpstr>
      <vt:lpstr>Today we are practising - nk</vt:lpstr>
      <vt:lpstr>I think I stink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22</cp:revision>
  <dcterms:created xsi:type="dcterms:W3CDTF">2020-03-22T15:29:57Z</dcterms:created>
  <dcterms:modified xsi:type="dcterms:W3CDTF">2020-03-30T10:19:33Z</dcterms:modified>
</cp:coreProperties>
</file>