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24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March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165" y="1232459"/>
            <a:ext cx="4670052" cy="466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337" y="840573"/>
            <a:ext cx="5375446" cy="537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3606" y="1389214"/>
            <a:ext cx="4447983" cy="444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00" y="1101832"/>
            <a:ext cx="4787617" cy="478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39" y="997328"/>
            <a:ext cx="4839869" cy="483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1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337" y="866700"/>
            <a:ext cx="5506074" cy="550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24</Words>
  <Application>Microsoft Office PowerPoint</Application>
  <PresentationFormat>Widescreen</PresentationFormat>
  <Paragraphs>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24th March </vt:lpstr>
      <vt:lpstr>Write your name!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7</cp:revision>
  <dcterms:created xsi:type="dcterms:W3CDTF">2020-03-22T15:29:57Z</dcterms:created>
  <dcterms:modified xsi:type="dcterms:W3CDTF">2020-03-23T11:16:10Z</dcterms:modified>
</cp:coreProperties>
</file>