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57" r:id="rId4"/>
    <p:sldId id="258" r:id="rId5"/>
    <p:sldId id="273" r:id="rId6"/>
    <p:sldId id="274" r:id="rId7"/>
    <p:sldId id="278" r:id="rId8"/>
    <p:sldId id="275" r:id="rId9"/>
    <p:sldId id="276" r:id="rId10"/>
    <p:sldId id="277" r:id="rId11"/>
    <p:sldId id="270" r:id="rId12"/>
    <p:sldId id="271" r:id="rId13"/>
    <p:sldId id="272" r:id="rId14"/>
    <p:sldId id="260" r:id="rId15"/>
    <p:sldId id="263" r:id="rId16"/>
    <p:sldId id="267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40" autoAdjust="0"/>
    <p:restoredTop sz="94660"/>
  </p:normalViewPr>
  <p:slideViewPr>
    <p:cSldViewPr snapToGrid="0">
      <p:cViewPr varScale="1">
        <p:scale>
          <a:sx n="73" d="100"/>
          <a:sy n="73" d="100"/>
        </p:scale>
        <p:origin x="53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916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460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6362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84725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1814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2140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1262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298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44093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6152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602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B47299-9175-4D99-B52F-5EA054F73D07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837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13" Type="http://schemas.openxmlformats.org/officeDocument/2006/relationships/image" Target="../media/image15.emf"/><Relationship Id="rId18" Type="http://schemas.openxmlformats.org/officeDocument/2006/relationships/image" Target="../media/image20.emf"/><Relationship Id="rId26" Type="http://schemas.openxmlformats.org/officeDocument/2006/relationships/image" Target="../media/image28.emf"/><Relationship Id="rId3" Type="http://schemas.openxmlformats.org/officeDocument/2006/relationships/image" Target="../media/image5.emf"/><Relationship Id="rId21" Type="http://schemas.openxmlformats.org/officeDocument/2006/relationships/image" Target="../media/image23.emf"/><Relationship Id="rId7" Type="http://schemas.openxmlformats.org/officeDocument/2006/relationships/image" Target="../media/image9.emf"/><Relationship Id="rId12" Type="http://schemas.openxmlformats.org/officeDocument/2006/relationships/image" Target="../media/image14.emf"/><Relationship Id="rId17" Type="http://schemas.openxmlformats.org/officeDocument/2006/relationships/image" Target="../media/image19.emf"/><Relationship Id="rId25" Type="http://schemas.openxmlformats.org/officeDocument/2006/relationships/image" Target="../media/image27.emf"/><Relationship Id="rId2" Type="http://schemas.openxmlformats.org/officeDocument/2006/relationships/image" Target="../media/image4.emf"/><Relationship Id="rId16" Type="http://schemas.openxmlformats.org/officeDocument/2006/relationships/image" Target="../media/image18.emf"/><Relationship Id="rId20" Type="http://schemas.openxmlformats.org/officeDocument/2006/relationships/image" Target="../media/image22.emf"/><Relationship Id="rId29" Type="http://schemas.openxmlformats.org/officeDocument/2006/relationships/image" Target="../media/image31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emf"/><Relationship Id="rId11" Type="http://schemas.openxmlformats.org/officeDocument/2006/relationships/image" Target="../media/image13.emf"/><Relationship Id="rId24" Type="http://schemas.openxmlformats.org/officeDocument/2006/relationships/image" Target="../media/image26.emf"/><Relationship Id="rId5" Type="http://schemas.openxmlformats.org/officeDocument/2006/relationships/image" Target="../media/image7.emf"/><Relationship Id="rId15" Type="http://schemas.openxmlformats.org/officeDocument/2006/relationships/image" Target="../media/image17.emf"/><Relationship Id="rId23" Type="http://schemas.openxmlformats.org/officeDocument/2006/relationships/image" Target="../media/image25.emf"/><Relationship Id="rId28" Type="http://schemas.openxmlformats.org/officeDocument/2006/relationships/image" Target="../media/image30.emf"/><Relationship Id="rId10" Type="http://schemas.openxmlformats.org/officeDocument/2006/relationships/image" Target="../media/image12.emf"/><Relationship Id="rId19" Type="http://schemas.openxmlformats.org/officeDocument/2006/relationships/image" Target="../media/image21.emf"/><Relationship Id="rId4" Type="http://schemas.openxmlformats.org/officeDocument/2006/relationships/image" Target="../media/image6.emf"/><Relationship Id="rId9" Type="http://schemas.openxmlformats.org/officeDocument/2006/relationships/image" Target="../media/image11.emf"/><Relationship Id="rId14" Type="http://schemas.openxmlformats.org/officeDocument/2006/relationships/image" Target="../media/image16.emf"/><Relationship Id="rId22" Type="http://schemas.openxmlformats.org/officeDocument/2006/relationships/image" Target="../media/image24.emf"/><Relationship Id="rId27" Type="http://schemas.openxmlformats.org/officeDocument/2006/relationships/image" Target="../media/image29.emf"/><Relationship Id="rId30" Type="http://schemas.openxmlformats.org/officeDocument/2006/relationships/image" Target="../media/image32.e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e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e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e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e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em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em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Year R – Phonics</a:t>
            </a:r>
            <a:br>
              <a:rPr lang="en-GB" dirty="0" smtClean="0"/>
            </a:br>
            <a:r>
              <a:rPr lang="en-GB" sz="3600" dirty="0" smtClean="0"/>
              <a:t>Friday 1st May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41520" y="9937525"/>
            <a:ext cx="4419396" cy="551691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1026" name="Picture 2" descr="Image result for phoni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3095" y="3044599"/>
            <a:ext cx="5892528" cy="3314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4484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Write your name!</a:t>
            </a:r>
            <a:endParaRPr lang="en-GB" dirty="0"/>
          </a:p>
        </p:txBody>
      </p:sp>
      <p:pic>
        <p:nvPicPr>
          <p:cNvPr id="1030" name="Picture 6" descr="Image result for write your name clipart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166" y="1825625"/>
            <a:ext cx="3271667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00882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11635" y="1841228"/>
            <a:ext cx="6402976" cy="3710486"/>
          </a:xfrm>
        </p:spPr>
        <p:txBody>
          <a:bodyPr>
            <a:normAutofit/>
          </a:bodyPr>
          <a:lstStyle/>
          <a:p>
            <a:pPr algn="ctr"/>
            <a:r>
              <a:rPr lang="en-GB" sz="6000" dirty="0" smtClean="0"/>
              <a:t>Sound out each word using Fred Fingers</a:t>
            </a:r>
            <a:endParaRPr lang="en-GB" sz="6000" dirty="0"/>
          </a:p>
        </p:txBody>
      </p:sp>
      <p:pic>
        <p:nvPicPr>
          <p:cNvPr id="2050" name="Picture 2" descr="Image result for fred fingers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6294" y="1938996"/>
            <a:ext cx="1647825" cy="331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59176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Use your alphabet chart to help you write.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2753094" y="1825624"/>
          <a:ext cx="6685812" cy="4351340"/>
        </p:xfrm>
        <a:graphic>
          <a:graphicData uri="http://schemas.openxmlformats.org/drawingml/2006/table">
            <a:tbl>
              <a:tblPr firstRow="1" firstCol="1" bandRow="1"/>
              <a:tblGrid>
                <a:gridCol w="1114012">
                  <a:extLst>
                    <a:ext uri="{9D8B030D-6E8A-4147-A177-3AD203B41FA5}">
                      <a16:colId xmlns:a16="http://schemas.microsoft.com/office/drawing/2014/main" val="1113792221"/>
                    </a:ext>
                  </a:extLst>
                </a:gridCol>
                <a:gridCol w="1114012">
                  <a:extLst>
                    <a:ext uri="{9D8B030D-6E8A-4147-A177-3AD203B41FA5}">
                      <a16:colId xmlns:a16="http://schemas.microsoft.com/office/drawing/2014/main" val="1977819181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128286339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259611674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50052947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145087649"/>
                    </a:ext>
                  </a:extLst>
                </a:gridCol>
              </a:tblGrid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</a:b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0205765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651076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7882093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148396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T¶«e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A¶l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[p[h]a[¥e[t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2364781"/>
                  </a:ext>
                </a:extLst>
              </a:tr>
            </a:tbl>
          </a:graphicData>
        </a:graphic>
      </p:graphicFrame>
      <p:pic>
        <p:nvPicPr>
          <p:cNvPr id="310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6088" y="1923712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9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4324" y="1936081"/>
            <a:ext cx="688975" cy="688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8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0046" y="1911807"/>
            <a:ext cx="700087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7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197319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6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3885" y="201771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5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9932" y="2788075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4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7914" y="2856900"/>
            <a:ext cx="736600" cy="73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3" name="Picture 1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8506" y="2745581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2" name="Picture 11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6454" y="2799055"/>
            <a:ext cx="641350" cy="64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1" name="Picture 1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4575" y="2800506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3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1184" y="2782094"/>
            <a:ext cx="665163" cy="665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9" name="Picture 14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8313" y="3610222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5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9056" y="3670547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7" name="Picture 16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4109" y="3698080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7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8361" y="3717014"/>
            <a:ext cx="617537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8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369252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9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8120" y="3692525"/>
            <a:ext cx="617538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20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4420" y="4583496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22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0011" y="4553197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23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5807" y="4601618"/>
            <a:ext cx="557212" cy="557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24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85787" y="4582566"/>
            <a:ext cx="617537" cy="617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25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458812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26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579395" y="4623843"/>
            <a:ext cx="534988" cy="534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27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288" y="5482318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28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3929" y="5443561"/>
            <a:ext cx="581025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29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9599" y="5448119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30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7244" y="5465581"/>
            <a:ext cx="558800" cy="55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3" name="Picture 31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5483837"/>
            <a:ext cx="522287" cy="522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0" name="Picture 3"/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7148" y="1924051"/>
            <a:ext cx="700088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60541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074" y="2847068"/>
            <a:ext cx="10515600" cy="1325563"/>
          </a:xfrm>
        </p:spPr>
        <p:txBody>
          <a:bodyPr>
            <a:normAutofit/>
          </a:bodyPr>
          <a:lstStyle/>
          <a:p>
            <a:r>
              <a:rPr lang="en-GB" sz="7200" dirty="0" smtClean="0"/>
              <a:t>Phase 1 words to practise: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30552941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8839" y="396437"/>
            <a:ext cx="5662829" cy="5661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6206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92897" y="269473"/>
            <a:ext cx="6590292" cy="6588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52146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7582" y="736071"/>
            <a:ext cx="5976337" cy="5974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613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6771" y="461751"/>
            <a:ext cx="5937149" cy="5935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00543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1091" y="723008"/>
            <a:ext cx="5479949" cy="5478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34898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7125" y="5532437"/>
            <a:ext cx="10515600" cy="1325563"/>
          </a:xfrm>
        </p:spPr>
        <p:txBody>
          <a:bodyPr>
            <a:normAutofit/>
          </a:bodyPr>
          <a:lstStyle/>
          <a:p>
            <a:r>
              <a:rPr lang="en-GB" sz="1400" dirty="0" smtClean="0"/>
              <a:t>Special </a:t>
            </a:r>
            <a:r>
              <a:rPr lang="en-GB" sz="1400" dirty="0"/>
              <a:t>friends: – 2 </a:t>
            </a:r>
            <a:r>
              <a:rPr lang="en-GB" sz="1400" dirty="0" smtClean="0"/>
              <a:t>(or </a:t>
            </a:r>
            <a:r>
              <a:rPr lang="en-GB" sz="1400" dirty="0"/>
              <a:t>3 </a:t>
            </a:r>
            <a:r>
              <a:rPr lang="en-GB" sz="1400" dirty="0" smtClean="0"/>
              <a:t>letters) </a:t>
            </a:r>
            <a:r>
              <a:rPr lang="en-GB" sz="1400" dirty="0"/>
              <a:t>which make one sound (digraph or </a:t>
            </a:r>
            <a:r>
              <a:rPr lang="en-GB" sz="1400" dirty="0" err="1"/>
              <a:t>trigraph</a:t>
            </a:r>
            <a:r>
              <a:rPr lang="en-GB" sz="1400" dirty="0"/>
              <a:t>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4691" y="623842"/>
            <a:ext cx="10515600" cy="435133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6600" dirty="0" smtClean="0"/>
              <a:t>Phase 2 :</a:t>
            </a:r>
          </a:p>
          <a:p>
            <a:pPr marL="0" indent="0" algn="ctr">
              <a:buNone/>
            </a:pPr>
            <a:r>
              <a:rPr lang="en-GB" sz="6600" dirty="0" smtClean="0"/>
              <a:t>Remember: special friends are 2 letters that are working together to make 1 sound.</a:t>
            </a:r>
            <a:endParaRPr lang="en-GB" sz="6600" dirty="0"/>
          </a:p>
        </p:txBody>
      </p:sp>
    </p:spTree>
    <p:extLst>
      <p:ext uri="{BB962C8B-B14F-4D97-AF65-F5344CB8AC3E}">
        <p14:creationId xmlns:p14="http://schemas.microsoft.com/office/powerpoint/2010/main" val="25348990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Today we are practising -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8" t="8772" r="3049"/>
          <a:stretch/>
        </p:blipFill>
        <p:spPr>
          <a:xfrm rot="5400000">
            <a:off x="3650706" y="2083166"/>
            <a:ext cx="5278118" cy="3853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12043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whirl and twirl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87" r="4191"/>
          <a:stretch/>
        </p:blipFill>
        <p:spPr>
          <a:xfrm rot="5400000">
            <a:off x="3588346" y="1373847"/>
            <a:ext cx="6158788" cy="45083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44359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14966" y="709946"/>
            <a:ext cx="5649765" cy="5648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386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05961" y="540129"/>
            <a:ext cx="6146154" cy="6144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260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29754" y="696443"/>
            <a:ext cx="4546703" cy="5945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8911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</TotalTime>
  <Words>76</Words>
  <Application>Microsoft Office PowerPoint</Application>
  <PresentationFormat>Widescreen</PresentationFormat>
  <Paragraphs>15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Arial</vt:lpstr>
      <vt:lpstr>Calibri</vt:lpstr>
      <vt:lpstr>Calibri Light</vt:lpstr>
      <vt:lpstr>HfW cursive</vt:lpstr>
      <vt:lpstr>Times New Roman</vt:lpstr>
      <vt:lpstr>Office Theme</vt:lpstr>
      <vt:lpstr>Year R – Phonics Friday 1st May </vt:lpstr>
      <vt:lpstr>Write your name!</vt:lpstr>
      <vt:lpstr>Sound out each word using Fred Fingers</vt:lpstr>
      <vt:lpstr>Use your alphabet chart to help you write.</vt:lpstr>
      <vt:lpstr>Phase 1 words to practise: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Special friends: – 2 (or 3 letters) which make one sound (digraph or trigraph)</vt:lpstr>
      <vt:lpstr>Today we are practising -</vt:lpstr>
      <vt:lpstr>whirl and twirl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R – Phonics Monday 23rd March</dc:title>
  <dc:creator>Brockenhurst Local User</dc:creator>
  <cp:lastModifiedBy>Brockenhurst Local User</cp:lastModifiedBy>
  <cp:revision>32</cp:revision>
  <dcterms:created xsi:type="dcterms:W3CDTF">2020-03-22T15:29:57Z</dcterms:created>
  <dcterms:modified xsi:type="dcterms:W3CDTF">2020-04-27T11:41:33Z</dcterms:modified>
</cp:coreProperties>
</file>