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378" y="-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567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404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903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873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51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332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37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644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323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67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539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83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 smtClean="0"/>
              <a:t>Addition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826694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some toys to add?</a:t>
            </a:r>
            <a:endParaRPr lang="en-GB" dirty="0"/>
          </a:p>
        </p:txBody>
      </p:sp>
      <p:pic>
        <p:nvPicPr>
          <p:cNvPr id="1026" name="Picture 2" descr="learning addition using tomica toy car - lesson six| additi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761" y="1690688"/>
            <a:ext cx="8794478" cy="4946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573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Can you count how many bricks I have all together?</a:t>
            </a:r>
            <a:endParaRPr lang="en-GB" sz="43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074" y="1690688"/>
            <a:ext cx="6374674" cy="4781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911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423" y="372291"/>
            <a:ext cx="8264434" cy="6198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046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4873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 </a:t>
            </a:r>
            <a:br>
              <a:rPr lang="en-GB" dirty="0" smtClean="0"/>
            </a:br>
            <a:r>
              <a:rPr lang="en-GB" sz="6700" dirty="0" smtClean="0"/>
              <a:t>Were you right?</a:t>
            </a:r>
            <a:br>
              <a:rPr lang="en-GB" sz="6700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6700" dirty="0" smtClean="0"/>
              <a:t>Have a go at some more:</a:t>
            </a:r>
            <a:r>
              <a:rPr lang="en-GB" sz="6700" dirty="0"/>
              <a:t/>
            </a:r>
            <a:br>
              <a:rPr lang="en-GB" sz="6700" dirty="0"/>
            </a:br>
            <a:endParaRPr lang="en-GB" sz="67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88" y="1781129"/>
            <a:ext cx="3216729" cy="32167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5669" y="2239729"/>
            <a:ext cx="2757215" cy="247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42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Can you count how many penguins I have all together?</a:t>
            </a:r>
            <a:endParaRPr lang="en-GB" sz="4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126" y="1690688"/>
            <a:ext cx="6618514" cy="4963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332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423" y="444136"/>
            <a:ext cx="8133806" cy="6100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3328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Can you count how many toy cars I have all together?</a:t>
            </a:r>
            <a:endParaRPr lang="en-GB" sz="4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977" y="1920241"/>
            <a:ext cx="6409507" cy="4807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386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4114" y="532310"/>
            <a:ext cx="7859486" cy="589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2393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Can you count how many </a:t>
            </a:r>
            <a:r>
              <a:rPr lang="en-GB" sz="4300" dirty="0" err="1" smtClean="0"/>
              <a:t>shopkins</a:t>
            </a:r>
            <a:r>
              <a:rPr lang="en-GB" sz="4300" dirty="0" smtClean="0"/>
              <a:t> I have all together?</a:t>
            </a:r>
            <a:endParaRPr lang="en-GB" sz="4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417" y="1926771"/>
            <a:ext cx="6226627" cy="4669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167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046" y="254726"/>
            <a:ext cx="8473440" cy="635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7612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Can you count how many Big Bens I have all together?</a:t>
            </a:r>
            <a:endParaRPr lang="en-GB" sz="4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41320" y="1690688"/>
            <a:ext cx="6474822" cy="485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447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103119" y="391884"/>
            <a:ext cx="7872548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6758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Can you count how many </a:t>
            </a:r>
            <a:r>
              <a:rPr lang="en-GB" sz="4300" dirty="0" err="1" smtClean="0"/>
              <a:t>num</a:t>
            </a:r>
            <a:r>
              <a:rPr lang="en-GB" sz="4300" dirty="0" smtClean="0"/>
              <a:t> </a:t>
            </a:r>
            <a:r>
              <a:rPr lang="en-GB" sz="4300" dirty="0" err="1" smtClean="0"/>
              <a:t>noms</a:t>
            </a:r>
            <a:r>
              <a:rPr lang="en-GB" sz="4300" dirty="0" smtClean="0"/>
              <a:t> I have all together?</a:t>
            </a:r>
            <a:endParaRPr lang="en-GB" sz="4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12869" y="1690688"/>
            <a:ext cx="6731724" cy="504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924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41862" y="274319"/>
            <a:ext cx="8342810" cy="6257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8040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149600"/>
          </a:xfrm>
        </p:spPr>
        <p:txBody>
          <a:bodyPr>
            <a:normAutofit/>
          </a:bodyPr>
          <a:lstStyle/>
          <a:p>
            <a:r>
              <a:rPr lang="en-GB" dirty="0" smtClean="0"/>
              <a:t>Now have a go using your toys.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Have fun!</a:t>
            </a:r>
            <a:endParaRPr lang="en-GB" dirty="0"/>
          </a:p>
        </p:txBody>
      </p:sp>
      <p:pic>
        <p:nvPicPr>
          <p:cNvPr id="2050" name="Picture 2" descr="Addition worksheet template with toys - Download Free Vecto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848" y="2090745"/>
            <a:ext cx="4322304" cy="423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1902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87</Words>
  <Application>Microsoft Office PowerPoint</Application>
  <PresentationFormat>Widescreen</PresentationFormat>
  <Paragraphs>10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Addition</vt:lpstr>
      <vt:lpstr>Can you find some toys to add?</vt:lpstr>
      <vt:lpstr>Can you count how many bricks I have all together?</vt:lpstr>
      <vt:lpstr>PowerPoint Presentation</vt:lpstr>
      <vt:lpstr>  Were you right?        Have a go at some more: </vt:lpstr>
      <vt:lpstr>Can you count how many penguins I have all together?</vt:lpstr>
      <vt:lpstr>PowerPoint Presentation</vt:lpstr>
      <vt:lpstr>Can you count how many toy cars I have all together?</vt:lpstr>
      <vt:lpstr>PowerPoint Presentation</vt:lpstr>
      <vt:lpstr>Can you count how many shopkins I have all together?</vt:lpstr>
      <vt:lpstr>PowerPoint Presentation</vt:lpstr>
      <vt:lpstr>Can you count how many Big Bens I have all together?</vt:lpstr>
      <vt:lpstr>PowerPoint Presentation</vt:lpstr>
      <vt:lpstr>Can you count how many num noms I have all together?</vt:lpstr>
      <vt:lpstr>PowerPoint Presentation</vt:lpstr>
      <vt:lpstr>Now have a go using your toys.  Have fun!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</dc:title>
  <dc:creator>Brockenhurst Local User</dc:creator>
  <cp:lastModifiedBy>Brockenhurst Local User</cp:lastModifiedBy>
  <cp:revision>3</cp:revision>
  <dcterms:created xsi:type="dcterms:W3CDTF">2020-04-20T16:54:02Z</dcterms:created>
  <dcterms:modified xsi:type="dcterms:W3CDTF">2020-04-20T17:12:13Z</dcterms:modified>
</cp:coreProperties>
</file>