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63" r:id="rId22"/>
    <p:sldId id="267" r:id="rId23"/>
    <p:sldId id="294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508409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18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68" y="474814"/>
            <a:ext cx="6211469" cy="620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7" y="500939"/>
            <a:ext cx="6407412" cy="640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27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714" y="396437"/>
            <a:ext cx="6263721" cy="626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694" y="549178"/>
            <a:ext cx="7881820" cy="597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075" y="318059"/>
            <a:ext cx="6694794" cy="669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691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ts on roof Illustrations and Stock Art. 377 Cats on roof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1"/>
          <a:stretch/>
        </p:blipFill>
        <p:spPr bwMode="auto">
          <a:xfrm>
            <a:off x="3904615" y="529998"/>
            <a:ext cx="4338048" cy="604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82,992 Zoo Animals Stock Illustrations, Cliparts And Royalty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945" y="446630"/>
            <a:ext cx="7394757" cy="586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howing Teeth Stock Photos And Images - 123R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415" y="698863"/>
            <a:ext cx="4873625" cy="5817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18th June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2020-06-13T13:01:43Z</dcterms:modified>
</cp:coreProperties>
</file>