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8dbc5d1ec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8dbc5d1ec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jpg"/><Relationship Id="rId5" Type="http://schemas.openxmlformats.org/officeDocument/2006/relationships/image" Target="../media/image5.jpg"/><Relationship Id="rId6" Type="http://schemas.openxmlformats.org/officeDocument/2006/relationships/image" Target="../media/image3.jpg"/><Relationship Id="rId7" Type="http://schemas.openxmlformats.org/officeDocument/2006/relationships/image" Target="../media/image6.jpg"/><Relationship Id="rId8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2850099" cy="196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15025" y="152400"/>
            <a:ext cx="2276575" cy="1517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86901" y="3229375"/>
            <a:ext cx="2757100" cy="183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3022750"/>
            <a:ext cx="2624461" cy="196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19750" y="81988"/>
            <a:ext cx="2967154" cy="2109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002511" y="2571762"/>
            <a:ext cx="3305244" cy="2460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