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302" r:id="rId17"/>
    <p:sldId id="303" r:id="rId18"/>
    <p:sldId id="296" r:id="rId19"/>
    <p:sldId id="297" r:id="rId20"/>
    <p:sldId id="304" r:id="rId21"/>
    <p:sldId id="299" r:id="rId22"/>
    <p:sldId id="257" r:id="rId23"/>
    <p:sldId id="258" r:id="rId24"/>
    <p:sldId id="260" r:id="rId25"/>
    <p:sldId id="300" r:id="rId26"/>
    <p:sldId id="301" r:id="rId27"/>
    <p:sldId id="263" r:id="rId28"/>
    <p:sldId id="267" r:id="rId29"/>
    <p:sldId id="268" r:id="rId30"/>
    <p:sldId id="292" r:id="rId31"/>
    <p:sldId id="293" r:id="rId32"/>
    <p:sldId id="295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13" Type="http://schemas.openxmlformats.org/officeDocument/2006/relationships/image" Target="../media/image45.emf"/><Relationship Id="rId18" Type="http://schemas.openxmlformats.org/officeDocument/2006/relationships/image" Target="../media/image50.emf"/><Relationship Id="rId26" Type="http://schemas.openxmlformats.org/officeDocument/2006/relationships/image" Target="../media/image58.emf"/><Relationship Id="rId3" Type="http://schemas.openxmlformats.org/officeDocument/2006/relationships/image" Target="../media/image35.emf"/><Relationship Id="rId21" Type="http://schemas.openxmlformats.org/officeDocument/2006/relationships/image" Target="../media/image53.emf"/><Relationship Id="rId7" Type="http://schemas.openxmlformats.org/officeDocument/2006/relationships/image" Target="../media/image39.emf"/><Relationship Id="rId12" Type="http://schemas.openxmlformats.org/officeDocument/2006/relationships/image" Target="../media/image44.emf"/><Relationship Id="rId17" Type="http://schemas.openxmlformats.org/officeDocument/2006/relationships/image" Target="../media/image49.emf"/><Relationship Id="rId25" Type="http://schemas.openxmlformats.org/officeDocument/2006/relationships/image" Target="../media/image57.emf"/><Relationship Id="rId2" Type="http://schemas.openxmlformats.org/officeDocument/2006/relationships/image" Target="../media/image34.emf"/><Relationship Id="rId16" Type="http://schemas.openxmlformats.org/officeDocument/2006/relationships/image" Target="../media/image48.emf"/><Relationship Id="rId20" Type="http://schemas.openxmlformats.org/officeDocument/2006/relationships/image" Target="../media/image52.emf"/><Relationship Id="rId29" Type="http://schemas.openxmlformats.org/officeDocument/2006/relationships/image" Target="../media/image6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11" Type="http://schemas.openxmlformats.org/officeDocument/2006/relationships/image" Target="../media/image43.emf"/><Relationship Id="rId24" Type="http://schemas.openxmlformats.org/officeDocument/2006/relationships/image" Target="../media/image56.emf"/><Relationship Id="rId5" Type="http://schemas.openxmlformats.org/officeDocument/2006/relationships/image" Target="../media/image37.emf"/><Relationship Id="rId15" Type="http://schemas.openxmlformats.org/officeDocument/2006/relationships/image" Target="../media/image47.emf"/><Relationship Id="rId23" Type="http://schemas.openxmlformats.org/officeDocument/2006/relationships/image" Target="../media/image55.emf"/><Relationship Id="rId28" Type="http://schemas.openxmlformats.org/officeDocument/2006/relationships/image" Target="../media/image60.emf"/><Relationship Id="rId10" Type="http://schemas.openxmlformats.org/officeDocument/2006/relationships/image" Target="../media/image42.emf"/><Relationship Id="rId19" Type="http://schemas.openxmlformats.org/officeDocument/2006/relationships/image" Target="../media/image51.emf"/><Relationship Id="rId4" Type="http://schemas.openxmlformats.org/officeDocument/2006/relationships/image" Target="../media/image36.emf"/><Relationship Id="rId9" Type="http://schemas.openxmlformats.org/officeDocument/2006/relationships/image" Target="../media/image41.emf"/><Relationship Id="rId14" Type="http://schemas.openxmlformats.org/officeDocument/2006/relationships/image" Target="../media/image46.emf"/><Relationship Id="rId22" Type="http://schemas.openxmlformats.org/officeDocument/2006/relationships/image" Target="../media/image54.emf"/><Relationship Id="rId27" Type="http://schemas.openxmlformats.org/officeDocument/2006/relationships/image" Target="../media/image59.emf"/><Relationship Id="rId30" Type="http://schemas.openxmlformats.org/officeDocument/2006/relationships/image" Target="../media/image62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r>
              <a:rPr lang="en-GB" smtClean="0"/>
              <a:t/>
            </a:r>
            <a:br>
              <a:rPr lang="en-GB" smtClean="0"/>
            </a:br>
            <a:r>
              <a:rPr lang="en-GB" sz="3600" smtClean="0"/>
              <a:t>Wednesday 8</a:t>
            </a:r>
            <a:r>
              <a:rPr lang="en-GB" sz="3600" baseline="30000" smtClean="0"/>
              <a:t>th</a:t>
            </a:r>
            <a:r>
              <a:rPr lang="en-GB" sz="360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42" y="137124"/>
            <a:ext cx="4895512" cy="6626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703" y="93950"/>
            <a:ext cx="4868731" cy="66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6510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189" y="163986"/>
            <a:ext cx="4719234" cy="6439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4370" r="1715" b="3185"/>
          <a:stretch/>
        </p:blipFill>
        <p:spPr>
          <a:xfrm rot="16200000">
            <a:off x="5231675" y="1006541"/>
            <a:ext cx="6439988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911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59580"/>
          </a:xfrm>
        </p:spPr>
        <p:txBody>
          <a:bodyPr>
            <a:normAutofit/>
          </a:bodyPr>
          <a:lstStyle/>
          <a:p>
            <a:r>
              <a:rPr lang="en-GB" sz="8000" b="1" dirty="0" smtClean="0"/>
              <a:t>A new rhyme:</a:t>
            </a:r>
            <a:endParaRPr lang="en-GB" sz="8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909706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 smtClean="0"/>
              <a:t>We’re going to learn a new way to read and spell a sound we already know.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956434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7164" r="1904" b="2170"/>
          <a:stretch/>
        </p:blipFill>
        <p:spPr>
          <a:xfrm rot="16200000">
            <a:off x="2387159" y="1061436"/>
            <a:ext cx="6551183" cy="487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457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" t="6402" r="4000" b="4709"/>
          <a:stretch/>
        </p:blipFill>
        <p:spPr>
          <a:xfrm rot="16200000">
            <a:off x="2399611" y="1075108"/>
            <a:ext cx="6656908" cy="479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5536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use it in some words: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6739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405" y="892826"/>
            <a:ext cx="5610578" cy="560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285" y="762196"/>
            <a:ext cx="5767332" cy="576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926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766" y="383374"/>
            <a:ext cx="6289845" cy="628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838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2074" y="835070"/>
            <a:ext cx="8028759" cy="509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6953" y="409500"/>
            <a:ext cx="6329035" cy="632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llustration Featuring A Girl Letting Out A Big Yawn Royalty 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314" y="509451"/>
            <a:ext cx="6947858" cy="577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1137" y="496389"/>
            <a:ext cx="5296444" cy="529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006" y="654504"/>
            <a:ext cx="7171508" cy="585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81</Words>
  <Application>Microsoft Office PowerPoint</Application>
  <PresentationFormat>Widescreen</PresentationFormat>
  <Paragraphs>18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8th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new rhyme:</vt:lpstr>
      <vt:lpstr>PowerPoint Presentation</vt:lpstr>
      <vt:lpstr>PowerPoint Presentation</vt:lpstr>
      <vt:lpstr>Let’s use it in some words: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34</cp:revision>
  <dcterms:created xsi:type="dcterms:W3CDTF">2020-03-22T15:29:57Z</dcterms:created>
  <dcterms:modified xsi:type="dcterms:W3CDTF">2020-07-05T18:20:55Z</dcterms:modified>
</cp:coreProperties>
</file>