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73" r:id="rId6"/>
    <p:sldId id="274" r:id="rId7"/>
    <p:sldId id="275" r:id="rId8"/>
    <p:sldId id="276" r:id="rId9"/>
    <p:sldId id="277" r:id="rId10"/>
    <p:sldId id="278" r:id="rId11"/>
    <p:sldId id="270" r:id="rId12"/>
    <p:sldId id="271" r:id="rId13"/>
    <p:sldId id="272" r:id="rId14"/>
    <p:sldId id="260" r:id="rId15"/>
    <p:sldId id="263" r:id="rId16"/>
    <p:sldId id="26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image" Target="../media/image15.emf"/><Relationship Id="rId18" Type="http://schemas.openxmlformats.org/officeDocument/2006/relationships/image" Target="../media/image20.emf"/><Relationship Id="rId26" Type="http://schemas.openxmlformats.org/officeDocument/2006/relationships/image" Target="../media/image28.emf"/><Relationship Id="rId3" Type="http://schemas.openxmlformats.org/officeDocument/2006/relationships/image" Target="../media/image5.emf"/><Relationship Id="rId21" Type="http://schemas.openxmlformats.org/officeDocument/2006/relationships/image" Target="../media/image23.emf"/><Relationship Id="rId7" Type="http://schemas.openxmlformats.org/officeDocument/2006/relationships/image" Target="../media/image9.emf"/><Relationship Id="rId12" Type="http://schemas.openxmlformats.org/officeDocument/2006/relationships/image" Target="../media/image14.emf"/><Relationship Id="rId17" Type="http://schemas.openxmlformats.org/officeDocument/2006/relationships/image" Target="../media/image19.emf"/><Relationship Id="rId25" Type="http://schemas.openxmlformats.org/officeDocument/2006/relationships/image" Target="../media/image27.emf"/><Relationship Id="rId2" Type="http://schemas.openxmlformats.org/officeDocument/2006/relationships/image" Target="../media/image4.emf"/><Relationship Id="rId16" Type="http://schemas.openxmlformats.org/officeDocument/2006/relationships/image" Target="../media/image18.emf"/><Relationship Id="rId20" Type="http://schemas.openxmlformats.org/officeDocument/2006/relationships/image" Target="../media/image22.emf"/><Relationship Id="rId29" Type="http://schemas.openxmlformats.org/officeDocument/2006/relationships/image" Target="../media/image3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11" Type="http://schemas.openxmlformats.org/officeDocument/2006/relationships/image" Target="../media/image13.emf"/><Relationship Id="rId24" Type="http://schemas.openxmlformats.org/officeDocument/2006/relationships/image" Target="../media/image26.emf"/><Relationship Id="rId5" Type="http://schemas.openxmlformats.org/officeDocument/2006/relationships/image" Target="../media/image7.emf"/><Relationship Id="rId15" Type="http://schemas.openxmlformats.org/officeDocument/2006/relationships/image" Target="../media/image17.emf"/><Relationship Id="rId23" Type="http://schemas.openxmlformats.org/officeDocument/2006/relationships/image" Target="../media/image25.emf"/><Relationship Id="rId28" Type="http://schemas.openxmlformats.org/officeDocument/2006/relationships/image" Target="../media/image30.emf"/><Relationship Id="rId10" Type="http://schemas.openxmlformats.org/officeDocument/2006/relationships/image" Target="../media/image12.emf"/><Relationship Id="rId19" Type="http://schemas.openxmlformats.org/officeDocument/2006/relationships/image" Target="../media/image21.emf"/><Relationship Id="rId4" Type="http://schemas.openxmlformats.org/officeDocument/2006/relationships/image" Target="../media/image6.emf"/><Relationship Id="rId9" Type="http://schemas.openxmlformats.org/officeDocument/2006/relationships/image" Target="../media/image11.emf"/><Relationship Id="rId14" Type="http://schemas.openxmlformats.org/officeDocument/2006/relationships/image" Target="../media/image16.emf"/><Relationship Id="rId22" Type="http://schemas.openxmlformats.org/officeDocument/2006/relationships/image" Target="../media/image24.emf"/><Relationship Id="rId27" Type="http://schemas.openxmlformats.org/officeDocument/2006/relationships/image" Target="../media/image29.emf"/><Relationship Id="rId30" Type="http://schemas.openxmlformats.org/officeDocument/2006/relationships/image" Target="../media/image32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7359" y="456157"/>
            <a:ext cx="9144000" cy="2387600"/>
          </a:xfrm>
        </p:spPr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Tuesday 3</a:t>
            </a:r>
            <a:r>
              <a:rPr lang="en-GB" sz="3600" baseline="30000" dirty="0" smtClean="0"/>
              <a:t>rd</a:t>
            </a:r>
            <a:r>
              <a:rPr lang="en-GB" sz="3600" dirty="0" smtClean="0"/>
              <a:t> May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/>
          </a:bodyPr>
          <a:lstStyle/>
          <a:p>
            <a:r>
              <a:rPr lang="en-GB" sz="7200" dirty="0" smtClean="0"/>
              <a:t>Phase 1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5331" y="409499"/>
            <a:ext cx="6250658" cy="6248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206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4967" y="161305"/>
            <a:ext cx="6237594" cy="6235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1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217" y="644631"/>
            <a:ext cx="6002463" cy="6000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0543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5960" y="579317"/>
            <a:ext cx="5911023" cy="5909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4898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518" y="0"/>
            <a:ext cx="6603355" cy="6601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4149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125" y="5532437"/>
            <a:ext cx="10515600" cy="1325563"/>
          </a:xfrm>
        </p:spPr>
        <p:txBody>
          <a:bodyPr>
            <a:normAutofit/>
          </a:bodyPr>
          <a:lstStyle/>
          <a:p>
            <a:r>
              <a:rPr lang="en-GB" sz="1400" dirty="0" smtClean="0"/>
              <a:t>Special </a:t>
            </a:r>
            <a:r>
              <a:rPr lang="en-GB" sz="1400" dirty="0"/>
              <a:t>friends: – 2 </a:t>
            </a:r>
            <a:r>
              <a:rPr lang="en-GB" sz="1400" dirty="0" smtClean="0"/>
              <a:t>(or </a:t>
            </a:r>
            <a:r>
              <a:rPr lang="en-GB" sz="1400" dirty="0"/>
              <a:t>3 </a:t>
            </a:r>
            <a:r>
              <a:rPr lang="en-GB" sz="1400" dirty="0" smtClean="0"/>
              <a:t>letters) </a:t>
            </a:r>
            <a:r>
              <a:rPr lang="en-GB" sz="1400" dirty="0"/>
              <a:t>which make one sound (digraph or </a:t>
            </a:r>
            <a:r>
              <a:rPr lang="en-GB" sz="1400" dirty="0" err="1"/>
              <a:t>trigraph</a:t>
            </a:r>
            <a:r>
              <a:rPr lang="en-GB" sz="1400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691" y="623842"/>
            <a:ext cx="10515600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6600" dirty="0" smtClean="0"/>
              <a:t>Remember: special friends are 2 letters that are working together to make 1 sound.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25348990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 we are practising -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0" t="17662" r="9143" b="4625"/>
          <a:stretch/>
        </p:blipFill>
        <p:spPr>
          <a:xfrm rot="5400000">
            <a:off x="3357082" y="2031206"/>
            <a:ext cx="5477834" cy="3862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2043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</a:t>
            </a:r>
            <a:r>
              <a:rPr lang="en-GB" b="1" u="sng" dirty="0" smtClean="0"/>
              <a:t>oy</a:t>
            </a:r>
            <a:r>
              <a:rPr lang="en-GB" dirty="0" smtClean="0"/>
              <a:t> for a b</a:t>
            </a:r>
            <a:r>
              <a:rPr lang="en-GB" b="1" u="sng" dirty="0" smtClean="0"/>
              <a:t>oy</a:t>
            </a:r>
            <a:endParaRPr lang="en-GB" b="1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7" t="11566" r="4952" b="3609"/>
          <a:stretch/>
        </p:blipFill>
        <p:spPr>
          <a:xfrm rot="5400000">
            <a:off x="3657600" y="1358536"/>
            <a:ext cx="6061166" cy="4362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4359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2531" y="814449"/>
            <a:ext cx="5884898" cy="5883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7400" y="879762"/>
            <a:ext cx="5741206" cy="5739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Jumping | P'titCRE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0764" y="752203"/>
            <a:ext cx="7760516" cy="5816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74</Words>
  <Application>Microsoft Office PowerPoint</Application>
  <PresentationFormat>Widescreen</PresentationFormat>
  <Paragraphs>14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Tuesday 3rd May</vt:lpstr>
      <vt:lpstr>Write your name!</vt:lpstr>
      <vt:lpstr>Sound out each word using Fred Fingers</vt:lpstr>
      <vt:lpstr>Use your alphabet chart to help you write.</vt:lpstr>
      <vt:lpstr>Phase 1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Special friends: – 2 (or 3 letters) which make one sound (digraph or trigraph)</vt:lpstr>
      <vt:lpstr>Today we are practising -</vt:lpstr>
      <vt:lpstr>toy for a boy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27</cp:revision>
  <dcterms:created xsi:type="dcterms:W3CDTF">2020-03-22T15:29:57Z</dcterms:created>
  <dcterms:modified xsi:type="dcterms:W3CDTF">2020-04-27T12:27:36Z</dcterms:modified>
</cp:coreProperties>
</file>