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60" r:id="rId6"/>
    <p:sldId id="261" r:id="rId7"/>
    <p:sldId id="262" r:id="rId8"/>
    <p:sldId id="263" r:id="rId9"/>
    <p:sldId id="265" r:id="rId10"/>
    <p:sldId id="26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image" Target="../media/image15.emf"/><Relationship Id="rId18" Type="http://schemas.openxmlformats.org/officeDocument/2006/relationships/image" Target="../media/image20.emf"/><Relationship Id="rId26" Type="http://schemas.openxmlformats.org/officeDocument/2006/relationships/image" Target="../media/image28.emf"/><Relationship Id="rId3" Type="http://schemas.openxmlformats.org/officeDocument/2006/relationships/image" Target="../media/image5.emf"/><Relationship Id="rId21" Type="http://schemas.openxmlformats.org/officeDocument/2006/relationships/image" Target="../media/image23.emf"/><Relationship Id="rId7" Type="http://schemas.openxmlformats.org/officeDocument/2006/relationships/image" Target="../media/image9.emf"/><Relationship Id="rId12" Type="http://schemas.openxmlformats.org/officeDocument/2006/relationships/image" Target="../media/image14.emf"/><Relationship Id="rId17" Type="http://schemas.openxmlformats.org/officeDocument/2006/relationships/image" Target="../media/image19.emf"/><Relationship Id="rId25" Type="http://schemas.openxmlformats.org/officeDocument/2006/relationships/image" Target="../media/image27.emf"/><Relationship Id="rId2" Type="http://schemas.openxmlformats.org/officeDocument/2006/relationships/image" Target="../media/image4.emf"/><Relationship Id="rId16" Type="http://schemas.openxmlformats.org/officeDocument/2006/relationships/image" Target="../media/image18.emf"/><Relationship Id="rId20" Type="http://schemas.openxmlformats.org/officeDocument/2006/relationships/image" Target="../media/image22.emf"/><Relationship Id="rId29" Type="http://schemas.openxmlformats.org/officeDocument/2006/relationships/image" Target="../media/image3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11" Type="http://schemas.openxmlformats.org/officeDocument/2006/relationships/image" Target="../media/image13.emf"/><Relationship Id="rId24" Type="http://schemas.openxmlformats.org/officeDocument/2006/relationships/image" Target="../media/image26.emf"/><Relationship Id="rId5" Type="http://schemas.openxmlformats.org/officeDocument/2006/relationships/image" Target="../media/image7.emf"/><Relationship Id="rId15" Type="http://schemas.openxmlformats.org/officeDocument/2006/relationships/image" Target="../media/image17.emf"/><Relationship Id="rId23" Type="http://schemas.openxmlformats.org/officeDocument/2006/relationships/image" Target="../media/image25.emf"/><Relationship Id="rId28" Type="http://schemas.openxmlformats.org/officeDocument/2006/relationships/image" Target="../media/image30.emf"/><Relationship Id="rId10" Type="http://schemas.openxmlformats.org/officeDocument/2006/relationships/image" Target="../media/image12.emf"/><Relationship Id="rId19" Type="http://schemas.openxmlformats.org/officeDocument/2006/relationships/image" Target="../media/image21.emf"/><Relationship Id="rId4" Type="http://schemas.openxmlformats.org/officeDocument/2006/relationships/image" Target="../media/image6.emf"/><Relationship Id="rId9" Type="http://schemas.openxmlformats.org/officeDocument/2006/relationships/image" Target="../media/image11.emf"/><Relationship Id="rId14" Type="http://schemas.openxmlformats.org/officeDocument/2006/relationships/image" Target="../media/image16.emf"/><Relationship Id="rId22" Type="http://schemas.openxmlformats.org/officeDocument/2006/relationships/image" Target="../media/image24.emf"/><Relationship Id="rId27" Type="http://schemas.openxmlformats.org/officeDocument/2006/relationships/image" Target="../media/image29.emf"/><Relationship Id="rId30" Type="http://schemas.openxmlformats.org/officeDocument/2006/relationships/image" Target="../media/image32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Wednesday 25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March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1455" y="736071"/>
            <a:ext cx="5675893" cy="5674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3971" y="1023455"/>
            <a:ext cx="4474109" cy="4472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88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5778" y="670756"/>
            <a:ext cx="5375445" cy="5374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054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3159" y="905889"/>
            <a:ext cx="4892121" cy="4890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3971" y="892825"/>
            <a:ext cx="5140314" cy="5138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911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9286" y="1075706"/>
            <a:ext cx="4643926" cy="4642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24</Words>
  <Application>Microsoft Office PowerPoint</Application>
  <PresentationFormat>Widescreen</PresentationFormat>
  <Paragraphs>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Wednesday 25th March </vt:lpstr>
      <vt:lpstr>Write your name!</vt:lpstr>
      <vt:lpstr>Sound out each word using Fred Fingers</vt:lpstr>
      <vt:lpstr>Use your alphabet chart to help you write.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9</cp:revision>
  <dcterms:created xsi:type="dcterms:W3CDTF">2020-03-22T15:29:57Z</dcterms:created>
  <dcterms:modified xsi:type="dcterms:W3CDTF">2020-03-23T11:29:17Z</dcterms:modified>
</cp:coreProperties>
</file>