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475" r:id="rId11"/>
    <p:sldId id="297" r:id="rId12"/>
    <p:sldId id="447" r:id="rId13"/>
    <p:sldId id="476" r:id="rId14"/>
    <p:sldId id="299" r:id="rId15"/>
    <p:sldId id="448" r:id="rId16"/>
    <p:sldId id="451" r:id="rId17"/>
    <p:sldId id="471" r:id="rId18"/>
    <p:sldId id="316" r:id="rId19"/>
    <p:sldId id="472" r:id="rId20"/>
    <p:sldId id="457" r:id="rId21"/>
    <p:sldId id="473" r:id="rId22"/>
    <p:sldId id="458" r:id="rId23"/>
    <p:sldId id="477" r:id="rId24"/>
    <p:sldId id="46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7B89A7D-989E-4288-88FB-E5E45F805C3E}"/>
    <pc:docChg chg="modSld">
      <pc:chgData name="James Clegg" userId="c6df1435-7a36-4b38-be4d-16e68e91152f" providerId="ADAL" clId="{47B89A7D-989E-4288-88FB-E5E45F805C3E}" dt="2021-02-04T16:02:17.469" v="266" actId="166"/>
      <pc:docMkLst>
        <pc:docMk/>
      </pc:docMkLst>
      <pc:sldChg chg="modSp modAnim">
        <pc:chgData name="James Clegg" userId="c6df1435-7a36-4b38-be4d-16e68e91152f" providerId="ADAL" clId="{47B89A7D-989E-4288-88FB-E5E45F805C3E}" dt="2021-02-04T15:55:22.630" v="62"/>
        <pc:sldMkLst>
          <pc:docMk/>
          <pc:sldMk cId="954360568" sldId="457"/>
        </pc:sldMkLst>
        <pc:spChg chg="mod">
          <ac:chgData name="James Clegg" userId="c6df1435-7a36-4b38-be4d-16e68e91152f" providerId="ADAL" clId="{47B89A7D-989E-4288-88FB-E5E45F805C3E}" dt="2021-02-04T15:55:00.957" v="36" actId="554"/>
          <ac:spMkLst>
            <pc:docMk/>
            <pc:sldMk cId="954360568" sldId="457"/>
            <ac:spMk id="41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5:55:11.225" v="61" actId="1038"/>
          <ac:spMkLst>
            <pc:docMk/>
            <pc:sldMk cId="954360568" sldId="457"/>
            <ac:spMk id="43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5:55:11.225" v="61" actId="1038"/>
          <ac:spMkLst>
            <pc:docMk/>
            <pc:sldMk cId="954360568" sldId="457"/>
            <ac:spMk id="45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5:55:11.225" v="61" actId="1038"/>
          <ac:spMkLst>
            <pc:docMk/>
            <pc:sldMk cId="954360568" sldId="457"/>
            <ac:spMk id="46" creationId="{00000000-0000-0000-0000-000000000000}"/>
          </ac:spMkLst>
        </pc:spChg>
      </pc:sldChg>
      <pc:sldChg chg="modSp">
        <pc:chgData name="James Clegg" userId="c6df1435-7a36-4b38-be4d-16e68e91152f" providerId="ADAL" clId="{47B89A7D-989E-4288-88FB-E5E45F805C3E}" dt="2021-02-04T16:00:58.727" v="246" actId="1038"/>
        <pc:sldMkLst>
          <pc:docMk/>
          <pc:sldMk cId="2000756516" sldId="458"/>
        </pc:sldMkLst>
        <pc:spChg chg="mod">
          <ac:chgData name="James Clegg" userId="c6df1435-7a36-4b38-be4d-16e68e91152f" providerId="ADAL" clId="{47B89A7D-989E-4288-88FB-E5E45F805C3E}" dt="2021-02-04T16:00:41.018" v="195" actId="1076"/>
          <ac:spMkLst>
            <pc:docMk/>
            <pc:sldMk cId="2000756516" sldId="458"/>
            <ac:spMk id="28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09.767" v="162" actId="1037"/>
          <ac:spMkLst>
            <pc:docMk/>
            <pc:sldMk cId="2000756516" sldId="458"/>
            <ac:spMk id="29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28.577" v="176" actId="1076"/>
          <ac:spMkLst>
            <pc:docMk/>
            <pc:sldMk cId="2000756516" sldId="458"/>
            <ac:spMk id="30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38.158" v="194" actId="1036"/>
          <ac:spMkLst>
            <pc:docMk/>
            <pc:sldMk cId="2000756516" sldId="458"/>
            <ac:spMk id="31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5:58:12.574" v="64" actId="404"/>
          <ac:spMkLst>
            <pc:docMk/>
            <pc:sldMk cId="2000756516" sldId="458"/>
            <ac:spMk id="32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58.727" v="246" actId="1038"/>
          <ac:spMkLst>
            <pc:docMk/>
            <pc:sldMk cId="2000756516" sldId="458"/>
            <ac:spMk id="33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5:58:46.721" v="98" actId="14100"/>
          <ac:spMkLst>
            <pc:docMk/>
            <pc:sldMk cId="2000756516" sldId="458"/>
            <ac:spMk id="35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38.158" v="194" actId="1036"/>
          <ac:spMkLst>
            <pc:docMk/>
            <pc:sldMk cId="2000756516" sldId="458"/>
            <ac:spMk id="37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17.405" v="174" actId="1035"/>
          <ac:spMkLst>
            <pc:docMk/>
            <pc:sldMk cId="2000756516" sldId="458"/>
            <ac:spMk id="72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23.237" v="175" actId="1076"/>
          <ac:spMkLst>
            <pc:docMk/>
            <pc:sldMk cId="2000756516" sldId="458"/>
            <ac:spMk id="73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12.327" v="163" actId="1038"/>
          <ac:spMkLst>
            <pc:docMk/>
            <pc:sldMk cId="2000756516" sldId="458"/>
            <ac:spMk id="75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5:59:54.739" v="129" actId="14100"/>
          <ac:spMkLst>
            <pc:docMk/>
            <pc:sldMk cId="2000756516" sldId="458"/>
            <ac:spMk id="76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5:58:12.574" v="64" actId="404"/>
          <ac:spMkLst>
            <pc:docMk/>
            <pc:sldMk cId="2000756516" sldId="458"/>
            <ac:spMk id="77" creationId="{00000000-0000-0000-0000-000000000000}"/>
          </ac:spMkLst>
        </pc:spChg>
        <pc:spChg chg="mod">
          <ac:chgData name="James Clegg" userId="c6df1435-7a36-4b38-be4d-16e68e91152f" providerId="ADAL" clId="{47B89A7D-989E-4288-88FB-E5E45F805C3E}" dt="2021-02-04T16:00:55.317" v="221" actId="1038"/>
          <ac:spMkLst>
            <pc:docMk/>
            <pc:sldMk cId="2000756516" sldId="458"/>
            <ac:spMk id="81" creationId="{00000000-0000-0000-0000-000000000000}"/>
          </ac:spMkLst>
        </pc:spChg>
        <pc:cxnChg chg="mod">
          <ac:chgData name="James Clegg" userId="c6df1435-7a36-4b38-be4d-16e68e91152f" providerId="ADAL" clId="{47B89A7D-989E-4288-88FB-E5E45F805C3E}" dt="2021-02-04T15:39:19.346" v="0" actId="1076"/>
          <ac:cxnSpMkLst>
            <pc:docMk/>
            <pc:sldMk cId="2000756516" sldId="458"/>
            <ac:cxnSpMk id="27" creationId="{00000000-0000-0000-0000-000000000000}"/>
          </ac:cxnSpMkLst>
        </pc:cxnChg>
      </pc:sldChg>
      <pc:sldChg chg="modSp modAnim">
        <pc:chgData name="James Clegg" userId="c6df1435-7a36-4b38-be4d-16e68e91152f" providerId="ADAL" clId="{47B89A7D-989E-4288-88FB-E5E45F805C3E}" dt="2021-02-04T15:51:10.363" v="26" actId="14100"/>
        <pc:sldMkLst>
          <pc:docMk/>
          <pc:sldMk cId="1967559596" sldId="471"/>
        </pc:sldMkLst>
        <pc:spChg chg="mod ord">
          <ac:chgData name="James Clegg" userId="c6df1435-7a36-4b38-be4d-16e68e91152f" providerId="ADAL" clId="{47B89A7D-989E-4288-88FB-E5E45F805C3E}" dt="2021-02-04T15:51:10.363" v="26" actId="14100"/>
          <ac:spMkLst>
            <pc:docMk/>
            <pc:sldMk cId="1967559596" sldId="471"/>
            <ac:spMk id="51" creationId="{00000000-0000-0000-0000-000000000000}"/>
          </ac:spMkLst>
        </pc:spChg>
        <pc:cxnChg chg="mod">
          <ac:chgData name="James Clegg" userId="c6df1435-7a36-4b38-be4d-16e68e91152f" providerId="ADAL" clId="{47B89A7D-989E-4288-88FB-E5E45F805C3E}" dt="2021-02-04T15:50:24.663" v="21" actId="1037"/>
          <ac:cxnSpMkLst>
            <pc:docMk/>
            <pc:sldMk cId="1967559596" sldId="471"/>
            <ac:cxnSpMk id="47" creationId="{00000000-0000-0000-0000-000000000000}"/>
          </ac:cxnSpMkLst>
        </pc:cxnChg>
      </pc:sldChg>
      <pc:sldChg chg="modAnim">
        <pc:chgData name="James Clegg" userId="c6df1435-7a36-4b38-be4d-16e68e91152f" providerId="ADAL" clId="{47B89A7D-989E-4288-88FB-E5E45F805C3E}" dt="2021-02-04T15:52:29.582" v="28"/>
        <pc:sldMkLst>
          <pc:docMk/>
          <pc:sldMk cId="2053658604" sldId="472"/>
        </pc:sldMkLst>
      </pc:sldChg>
      <pc:sldChg chg="modSp">
        <pc:chgData name="James Clegg" userId="c6df1435-7a36-4b38-be4d-16e68e91152f" providerId="ADAL" clId="{47B89A7D-989E-4288-88FB-E5E45F805C3E}" dt="2021-02-04T15:55:41.699" v="63" actId="1582"/>
        <pc:sldMkLst>
          <pc:docMk/>
          <pc:sldMk cId="1308224287" sldId="473"/>
        </pc:sldMkLst>
        <pc:cxnChg chg="mod">
          <ac:chgData name="James Clegg" userId="c6df1435-7a36-4b38-be4d-16e68e91152f" providerId="ADAL" clId="{47B89A7D-989E-4288-88FB-E5E45F805C3E}" dt="2021-02-04T15:55:41.699" v="63" actId="1582"/>
          <ac:cxnSpMkLst>
            <pc:docMk/>
            <pc:sldMk cId="1308224287" sldId="473"/>
            <ac:cxnSpMk id="38" creationId="{00000000-0000-0000-0000-000000000000}"/>
          </ac:cxnSpMkLst>
        </pc:cxnChg>
      </pc:sldChg>
      <pc:sldChg chg="modSp">
        <pc:chgData name="James Clegg" userId="c6df1435-7a36-4b38-be4d-16e68e91152f" providerId="ADAL" clId="{47B89A7D-989E-4288-88FB-E5E45F805C3E}" dt="2021-02-04T16:02:17.469" v="266" actId="166"/>
        <pc:sldMkLst>
          <pc:docMk/>
          <pc:sldMk cId="1828073596" sldId="477"/>
        </pc:sldMkLst>
        <pc:spChg chg="mod">
          <ac:chgData name="James Clegg" userId="c6df1435-7a36-4b38-be4d-16e68e91152f" providerId="ADAL" clId="{47B89A7D-989E-4288-88FB-E5E45F805C3E}" dt="2021-02-04T16:01:55.363" v="247" actId="1076"/>
          <ac:spMkLst>
            <pc:docMk/>
            <pc:sldMk cId="1828073596" sldId="477"/>
            <ac:spMk id="58" creationId="{00000000-0000-0000-0000-000000000000}"/>
          </ac:spMkLst>
        </pc:spChg>
        <pc:cxnChg chg="mod ord">
          <ac:chgData name="James Clegg" userId="c6df1435-7a36-4b38-be4d-16e68e91152f" providerId="ADAL" clId="{47B89A7D-989E-4288-88FB-E5E45F805C3E}" dt="2021-02-04T16:02:17.469" v="266" actId="166"/>
          <ac:cxnSpMkLst>
            <pc:docMk/>
            <pc:sldMk cId="1828073596" sldId="477"/>
            <ac:cxnSpMk id="54" creationId="{00000000-0000-0000-0000-000000000000}"/>
          </ac:cxnSpMkLst>
        </pc:cxnChg>
      </pc:sldChg>
    </pc:docChg>
  </pc:docChgLst>
  <pc:docChgLst>
    <pc:chgData name="James Clegg" userId="c6df1435-7a36-4b38-be4d-16e68e91152f" providerId="ADAL" clId="{7FC525A6-51AC-4E6C-AED9-7461DC18B8DF}"/>
    <pc:docChg chg="custSel modSld">
      <pc:chgData name="James Clegg" userId="c6df1435-7a36-4b38-be4d-16e68e91152f" providerId="ADAL" clId="{7FC525A6-51AC-4E6C-AED9-7461DC18B8DF}" dt="2021-02-04T17:27:27.518" v="12"/>
      <pc:docMkLst>
        <pc:docMk/>
      </pc:docMkLst>
      <pc:sldChg chg="modTransition">
        <pc:chgData name="James Clegg" userId="c6df1435-7a36-4b38-be4d-16e68e91152f" providerId="ADAL" clId="{7FC525A6-51AC-4E6C-AED9-7461DC18B8DF}" dt="2021-02-04T17:27:27.518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7FC525A6-51AC-4E6C-AED9-7461DC18B8DF}" dt="2021-02-04T17:27:27.51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292426147" sldId="316"/>
        </pc:sldMkLst>
        <pc:picChg chg="del">
          <ac:chgData name="James Clegg" userId="c6df1435-7a36-4b38-be4d-16e68e91152f" providerId="ADAL" clId="{7FC525A6-51AC-4E6C-AED9-7461DC18B8DF}" dt="2021-02-04T17:26:57.023" v="5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3860637461" sldId="447"/>
        </pc:sldMkLst>
        <pc:picChg chg="del">
          <ac:chgData name="James Clegg" userId="c6df1435-7a36-4b38-be4d-16e68e91152f" providerId="ADAL" clId="{7FC525A6-51AC-4E6C-AED9-7461DC18B8DF}" dt="2021-02-04T17:26:41.120" v="0" actId="478"/>
          <ac:picMkLst>
            <pc:docMk/>
            <pc:sldMk cId="3860637461" sldId="447"/>
            <ac:picMk id="7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2369225374" sldId="448"/>
        </pc:sldMkLst>
        <pc:picChg chg="del">
          <ac:chgData name="James Clegg" userId="c6df1435-7a36-4b38-be4d-16e68e91152f" providerId="ADAL" clId="{7FC525A6-51AC-4E6C-AED9-7461DC18B8DF}" dt="2021-02-04T17:26:47.939" v="2" actId="478"/>
          <ac:picMkLst>
            <pc:docMk/>
            <pc:sldMk cId="2369225374" sldId="44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320304916" sldId="451"/>
        </pc:sldMkLst>
        <pc:picChg chg="del">
          <ac:chgData name="James Clegg" userId="c6df1435-7a36-4b38-be4d-16e68e91152f" providerId="ADAL" clId="{7FC525A6-51AC-4E6C-AED9-7461DC18B8DF}" dt="2021-02-04T17:26:50.733" v="3" actId="478"/>
          <ac:picMkLst>
            <pc:docMk/>
            <pc:sldMk cId="320304916" sldId="45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954360568" sldId="457"/>
        </pc:sldMkLst>
        <pc:picChg chg="del">
          <ac:chgData name="James Clegg" userId="c6df1435-7a36-4b38-be4d-16e68e91152f" providerId="ADAL" clId="{7FC525A6-51AC-4E6C-AED9-7461DC18B8DF}" dt="2021-02-04T17:27:03.486" v="7" actId="478"/>
          <ac:picMkLst>
            <pc:docMk/>
            <pc:sldMk cId="954360568" sldId="45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2000756516" sldId="458"/>
        </pc:sldMkLst>
        <pc:picChg chg="del">
          <ac:chgData name="James Clegg" userId="c6df1435-7a36-4b38-be4d-16e68e91152f" providerId="ADAL" clId="{7FC525A6-51AC-4E6C-AED9-7461DC18B8DF}" dt="2021-02-04T17:27:10.189" v="9" actId="478"/>
          <ac:picMkLst>
            <pc:docMk/>
            <pc:sldMk cId="2000756516" sldId="458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3107021364" sldId="465"/>
        </pc:sldMkLst>
        <pc:picChg chg="del">
          <ac:chgData name="James Clegg" userId="c6df1435-7a36-4b38-be4d-16e68e91152f" providerId="ADAL" clId="{7FC525A6-51AC-4E6C-AED9-7461DC18B8DF}" dt="2021-02-04T17:27:17.240" v="11" actId="478"/>
          <ac:picMkLst>
            <pc:docMk/>
            <pc:sldMk cId="3107021364" sldId="46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1967559596" sldId="471"/>
        </pc:sldMkLst>
        <pc:picChg chg="del">
          <ac:chgData name="James Clegg" userId="c6df1435-7a36-4b38-be4d-16e68e91152f" providerId="ADAL" clId="{7FC525A6-51AC-4E6C-AED9-7461DC18B8DF}" dt="2021-02-04T17:26:54.001" v="4" actId="478"/>
          <ac:picMkLst>
            <pc:docMk/>
            <pc:sldMk cId="1967559596" sldId="471"/>
            <ac:picMk id="6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2053658604" sldId="472"/>
        </pc:sldMkLst>
        <pc:picChg chg="del">
          <ac:chgData name="James Clegg" userId="c6df1435-7a36-4b38-be4d-16e68e91152f" providerId="ADAL" clId="{7FC525A6-51AC-4E6C-AED9-7461DC18B8DF}" dt="2021-02-04T17:26:59.784" v="6" actId="478"/>
          <ac:picMkLst>
            <pc:docMk/>
            <pc:sldMk cId="2053658604" sldId="47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1308224287" sldId="473"/>
        </pc:sldMkLst>
        <pc:picChg chg="del">
          <ac:chgData name="James Clegg" userId="c6df1435-7a36-4b38-be4d-16e68e91152f" providerId="ADAL" clId="{7FC525A6-51AC-4E6C-AED9-7461DC18B8DF}" dt="2021-02-04T17:27:06.971" v="8" actId="478"/>
          <ac:picMkLst>
            <pc:docMk/>
            <pc:sldMk cId="1308224287" sldId="473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7FC525A6-51AC-4E6C-AED9-7461DC18B8DF}" dt="2021-02-04T17:27:27.518" v="12"/>
        <pc:sldMkLst>
          <pc:docMk/>
          <pc:sldMk cId="3398886926" sldId="475"/>
        </pc:sldMkLst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4111255554" sldId="476"/>
        </pc:sldMkLst>
        <pc:picChg chg="del">
          <ac:chgData name="James Clegg" userId="c6df1435-7a36-4b38-be4d-16e68e91152f" providerId="ADAL" clId="{7FC525A6-51AC-4E6C-AED9-7461DC18B8DF}" dt="2021-02-04T17:26:43.755" v="1" actId="478"/>
          <ac:picMkLst>
            <pc:docMk/>
            <pc:sldMk cId="4111255554" sldId="47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FC525A6-51AC-4E6C-AED9-7461DC18B8DF}" dt="2021-02-04T17:27:27.518" v="12"/>
        <pc:sldMkLst>
          <pc:docMk/>
          <pc:sldMk cId="1828073596" sldId="477"/>
        </pc:sldMkLst>
        <pc:picChg chg="del">
          <ac:chgData name="James Clegg" userId="c6df1435-7a36-4b38-be4d-16e68e91152f" providerId="ADAL" clId="{7FC525A6-51AC-4E6C-AED9-7461DC18B8DF}" dt="2021-02-04T17:27:13.601" v="10" actId="478"/>
          <ac:picMkLst>
            <pc:docMk/>
            <pc:sldMk cId="1828073596" sldId="47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0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9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86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69865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Work out the area of the rectangles.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Work out the area of the triangles.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sp>
        <p:nvSpPr>
          <p:cNvPr id="19" name="Isosceles Triangle 10"/>
          <p:cNvSpPr/>
          <p:nvPr/>
        </p:nvSpPr>
        <p:spPr>
          <a:xfrm rot="8232070">
            <a:off x="6033693" y="3215250"/>
            <a:ext cx="1987237" cy="2130049"/>
          </a:xfrm>
          <a:custGeom>
            <a:avLst/>
            <a:gdLst>
              <a:gd name="connsiteX0" fmla="*/ 0 w 1393803"/>
              <a:gd name="connsiteY0" fmla="*/ 1688123 h 1688123"/>
              <a:gd name="connsiteX1" fmla="*/ 1393803 w 1393803"/>
              <a:gd name="connsiteY1" fmla="*/ 0 h 1688123"/>
              <a:gd name="connsiteX2" fmla="*/ 1393803 w 1393803"/>
              <a:gd name="connsiteY2" fmla="*/ 1688123 h 1688123"/>
              <a:gd name="connsiteX3" fmla="*/ 0 w 1393803"/>
              <a:gd name="connsiteY3" fmla="*/ 1688123 h 1688123"/>
              <a:gd name="connsiteX0" fmla="*/ 0 w 1393803"/>
              <a:gd name="connsiteY0" fmla="*/ 1688123 h 1688123"/>
              <a:gd name="connsiteX1" fmla="*/ 1393803 w 1393803"/>
              <a:gd name="connsiteY1" fmla="*/ 0 h 1688123"/>
              <a:gd name="connsiteX2" fmla="*/ 998149 w 1393803"/>
              <a:gd name="connsiteY2" fmla="*/ 1688123 h 1688123"/>
              <a:gd name="connsiteX3" fmla="*/ 0 w 1393803"/>
              <a:gd name="connsiteY3" fmla="*/ 1688123 h 168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03" h="1688123">
                <a:moveTo>
                  <a:pt x="0" y="1688123"/>
                </a:moveTo>
                <a:lnTo>
                  <a:pt x="1393803" y="0"/>
                </a:lnTo>
                <a:lnTo>
                  <a:pt x="998149" y="1688123"/>
                </a:lnTo>
                <a:lnTo>
                  <a:pt x="0" y="1688123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0" name="Isosceles Triangle 19"/>
          <p:cNvSpPr/>
          <p:nvPr/>
        </p:nvSpPr>
        <p:spPr>
          <a:xfrm rot="6248685">
            <a:off x="1985305" y="3898429"/>
            <a:ext cx="1538294" cy="1909734"/>
          </a:xfrm>
          <a:prstGeom prst="triangle">
            <a:avLst>
              <a:gd name="adj" fmla="val 68978"/>
            </a:avLst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598176" y="5439455"/>
            <a:ext cx="199411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9" idx="2"/>
          </p:cNvCxnSpPr>
          <p:nvPr/>
        </p:nvCxnSpPr>
        <p:spPr>
          <a:xfrm>
            <a:off x="5988557" y="3790639"/>
            <a:ext cx="1038754" cy="1002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cxnSpLocks/>
          </p:cNvCxnSpPr>
          <p:nvPr/>
        </p:nvCxnSpPr>
        <p:spPr>
          <a:xfrm flipH="1">
            <a:off x="1548865" y="3847310"/>
            <a:ext cx="373293" cy="1516957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684277" y="4145641"/>
            <a:ext cx="1108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188253" y="5364267"/>
            <a:ext cx="1557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64509" y="4352422"/>
            <a:ext cx="963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5863989" y="3800659"/>
            <a:ext cx="1075247" cy="194032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163940" y="3704142"/>
            <a:ext cx="112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450272" y="4489648"/>
            <a:ext cx="1347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11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H="1">
            <a:off x="7087990" y="2823728"/>
            <a:ext cx="34763" cy="291309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085373" y="3906825"/>
            <a:ext cx="140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 cm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 flipV="1">
            <a:off x="2732915" y="3891057"/>
            <a:ext cx="0" cy="1453477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roup 54"/>
          <p:cNvGrpSpPr/>
          <p:nvPr/>
        </p:nvGrpSpPr>
        <p:grpSpPr>
          <a:xfrm flipH="1">
            <a:off x="2434544" y="5069702"/>
            <a:ext cx="288000" cy="288000"/>
            <a:chOff x="3400804" y="3070831"/>
            <a:chExt cx="282039" cy="388019"/>
          </a:xfrm>
        </p:grpSpPr>
        <p:cxnSp>
          <p:nvCxnSpPr>
            <p:cNvPr id="56" name="Straight Connector 55"/>
            <p:cNvCxnSpPr/>
            <p:nvPr/>
          </p:nvCxnSpPr>
          <p:spPr>
            <a:xfrm>
              <a:off x="3400804" y="3081057"/>
              <a:ext cx="28203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682843" y="3070831"/>
              <a:ext cx="0" cy="38801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Rectangle 60"/>
          <p:cNvSpPr/>
          <p:nvPr/>
        </p:nvSpPr>
        <p:spPr>
          <a:xfrm rot="2458680">
            <a:off x="1308159" y="1839977"/>
            <a:ext cx="2491744" cy="381262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1458267" y="1432824"/>
            <a:ext cx="1834753" cy="162157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3406867" y="2695476"/>
            <a:ext cx="300651" cy="35892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678299" y="2079134"/>
            <a:ext cx="118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 m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519583" y="2748727"/>
            <a:ext cx="118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557547" y="1410557"/>
            <a:ext cx="2555037" cy="1195333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4517884" y="1329866"/>
            <a:ext cx="25947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4470114" y="1407635"/>
            <a:ext cx="0" cy="11982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5317463" y="948892"/>
            <a:ext cx="1967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 mm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474396" y="1693048"/>
            <a:ext cx="1309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 mm</a:t>
            </a:r>
          </a:p>
        </p:txBody>
      </p:sp>
    </p:spTree>
    <p:extLst>
      <p:ext uri="{BB962C8B-B14F-4D97-AF65-F5344CB8AC3E}">
        <p14:creationId xmlns:p14="http://schemas.microsoft.com/office/powerpoint/2010/main" val="386063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7085373" y="3906825"/>
            <a:ext cx="140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188253" y="5364267"/>
            <a:ext cx="1557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540089"/>
            <a:ext cx="7846871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Work out the area of the rectangles.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Work out the area of the triangles.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52932" y="2645776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 m²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64761" y="2574818"/>
            <a:ext cx="2008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3,600 mm²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8028" y="5698961"/>
            <a:ext cx="2008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cm²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769912" y="5658687"/>
            <a:ext cx="2008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35 cm²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E545F62-2BCB-4373-AE7F-0067C7ABDF0A}"/>
              </a:ext>
            </a:extLst>
          </p:cNvPr>
          <p:cNvSpPr txBox="1"/>
          <p:nvPr/>
        </p:nvSpPr>
        <p:spPr>
          <a:xfrm>
            <a:off x="667512" y="540089"/>
            <a:ext cx="7846871" cy="69865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Work out the area of the rectangles.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Work out the area of the triangles.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sp>
        <p:nvSpPr>
          <p:cNvPr id="39" name="Isosceles Triangle 10">
            <a:extLst>
              <a:ext uri="{FF2B5EF4-FFF2-40B4-BE49-F238E27FC236}">
                <a16:creationId xmlns:a16="http://schemas.microsoft.com/office/drawing/2014/main" id="{A472917F-4C29-4984-BA37-AD4C0DD16CB6}"/>
              </a:ext>
            </a:extLst>
          </p:cNvPr>
          <p:cNvSpPr/>
          <p:nvPr/>
        </p:nvSpPr>
        <p:spPr>
          <a:xfrm rot="8232070">
            <a:off x="6033693" y="3215250"/>
            <a:ext cx="1987237" cy="2130049"/>
          </a:xfrm>
          <a:custGeom>
            <a:avLst/>
            <a:gdLst>
              <a:gd name="connsiteX0" fmla="*/ 0 w 1393803"/>
              <a:gd name="connsiteY0" fmla="*/ 1688123 h 1688123"/>
              <a:gd name="connsiteX1" fmla="*/ 1393803 w 1393803"/>
              <a:gd name="connsiteY1" fmla="*/ 0 h 1688123"/>
              <a:gd name="connsiteX2" fmla="*/ 1393803 w 1393803"/>
              <a:gd name="connsiteY2" fmla="*/ 1688123 h 1688123"/>
              <a:gd name="connsiteX3" fmla="*/ 0 w 1393803"/>
              <a:gd name="connsiteY3" fmla="*/ 1688123 h 1688123"/>
              <a:gd name="connsiteX0" fmla="*/ 0 w 1393803"/>
              <a:gd name="connsiteY0" fmla="*/ 1688123 h 1688123"/>
              <a:gd name="connsiteX1" fmla="*/ 1393803 w 1393803"/>
              <a:gd name="connsiteY1" fmla="*/ 0 h 1688123"/>
              <a:gd name="connsiteX2" fmla="*/ 998149 w 1393803"/>
              <a:gd name="connsiteY2" fmla="*/ 1688123 h 1688123"/>
              <a:gd name="connsiteX3" fmla="*/ 0 w 1393803"/>
              <a:gd name="connsiteY3" fmla="*/ 1688123 h 168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03" h="1688123">
                <a:moveTo>
                  <a:pt x="0" y="1688123"/>
                </a:moveTo>
                <a:lnTo>
                  <a:pt x="1393803" y="0"/>
                </a:lnTo>
                <a:lnTo>
                  <a:pt x="998149" y="1688123"/>
                </a:lnTo>
                <a:lnTo>
                  <a:pt x="0" y="1688123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EF0A8012-3BA5-4B75-9887-48ED46F8F002}"/>
              </a:ext>
            </a:extLst>
          </p:cNvPr>
          <p:cNvSpPr/>
          <p:nvPr/>
        </p:nvSpPr>
        <p:spPr>
          <a:xfrm rot="6248685">
            <a:off x="1985305" y="3898429"/>
            <a:ext cx="1538294" cy="1909734"/>
          </a:xfrm>
          <a:prstGeom prst="triangle">
            <a:avLst>
              <a:gd name="adj" fmla="val 68978"/>
            </a:avLst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701A3764-7E11-492E-A6C9-24CC2B9BDE8E}"/>
              </a:ext>
            </a:extLst>
          </p:cNvPr>
          <p:cNvCxnSpPr/>
          <p:nvPr/>
        </p:nvCxnSpPr>
        <p:spPr>
          <a:xfrm>
            <a:off x="1598176" y="5439455"/>
            <a:ext cx="199411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E81EA0FD-3660-420F-B654-74D28C9D506F}"/>
              </a:ext>
            </a:extLst>
          </p:cNvPr>
          <p:cNvCxnSpPr>
            <a:stCxn id="39" idx="2"/>
          </p:cNvCxnSpPr>
          <p:nvPr/>
        </p:nvCxnSpPr>
        <p:spPr>
          <a:xfrm>
            <a:off x="5988557" y="3790639"/>
            <a:ext cx="1038754" cy="1002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A457E630-5BCC-4C1C-B32D-1CEA4494CB49}"/>
              </a:ext>
            </a:extLst>
          </p:cNvPr>
          <p:cNvCxnSpPr>
            <a:cxnSpLocks/>
          </p:cNvCxnSpPr>
          <p:nvPr/>
        </p:nvCxnSpPr>
        <p:spPr>
          <a:xfrm flipH="1">
            <a:off x="1548865" y="3847310"/>
            <a:ext cx="373293" cy="1516957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F2E372FD-3838-405F-9588-0C82CF55F4EE}"/>
              </a:ext>
            </a:extLst>
          </p:cNvPr>
          <p:cNvSpPr txBox="1"/>
          <p:nvPr/>
        </p:nvSpPr>
        <p:spPr>
          <a:xfrm>
            <a:off x="2684277" y="4145641"/>
            <a:ext cx="1108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cm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259C351-C4D9-41F5-A01A-3C6FC0CBFA0D}"/>
              </a:ext>
            </a:extLst>
          </p:cNvPr>
          <p:cNvSpPr txBox="1"/>
          <p:nvPr/>
        </p:nvSpPr>
        <p:spPr>
          <a:xfrm>
            <a:off x="964509" y="4352422"/>
            <a:ext cx="963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CC16A0AA-F34F-4B56-8DD5-95A9F47D7F47}"/>
              </a:ext>
            </a:extLst>
          </p:cNvPr>
          <p:cNvCxnSpPr/>
          <p:nvPr/>
        </p:nvCxnSpPr>
        <p:spPr>
          <a:xfrm>
            <a:off x="5863989" y="3800659"/>
            <a:ext cx="1075247" cy="194032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B3028FCA-4695-4A93-BF6C-0ED259AE733C}"/>
              </a:ext>
            </a:extLst>
          </p:cNvPr>
          <p:cNvSpPr txBox="1"/>
          <p:nvPr/>
        </p:nvSpPr>
        <p:spPr>
          <a:xfrm>
            <a:off x="6163940" y="3704142"/>
            <a:ext cx="112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EAFFF6C-520B-45D6-AFF9-94EA9D489D10}"/>
              </a:ext>
            </a:extLst>
          </p:cNvPr>
          <p:cNvSpPr txBox="1"/>
          <p:nvPr/>
        </p:nvSpPr>
        <p:spPr>
          <a:xfrm>
            <a:off x="5450272" y="4489648"/>
            <a:ext cx="1347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11 cm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2AC4C610-BE60-403B-92EF-2BEACAA4D108}"/>
              </a:ext>
            </a:extLst>
          </p:cNvPr>
          <p:cNvCxnSpPr/>
          <p:nvPr/>
        </p:nvCxnSpPr>
        <p:spPr>
          <a:xfrm flipH="1">
            <a:off x="7087990" y="2823728"/>
            <a:ext cx="34763" cy="291309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552078A8-7A6E-4FC2-8049-6869FE2EE877}"/>
              </a:ext>
            </a:extLst>
          </p:cNvPr>
          <p:cNvCxnSpPr/>
          <p:nvPr/>
        </p:nvCxnSpPr>
        <p:spPr>
          <a:xfrm flipV="1">
            <a:off x="2732915" y="3891057"/>
            <a:ext cx="0" cy="1453477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Group 70">
            <a:extLst>
              <a:ext uri="{FF2B5EF4-FFF2-40B4-BE49-F238E27FC236}">
                <a16:creationId xmlns:a16="http://schemas.microsoft.com/office/drawing/2014/main" id="{DFB9CB43-6777-4BC0-998A-7AFA37FC5481}"/>
              </a:ext>
            </a:extLst>
          </p:cNvPr>
          <p:cNvGrpSpPr/>
          <p:nvPr/>
        </p:nvGrpSpPr>
        <p:grpSpPr>
          <a:xfrm flipH="1">
            <a:off x="2434544" y="5069702"/>
            <a:ext cx="288000" cy="288000"/>
            <a:chOff x="3400804" y="3070831"/>
            <a:chExt cx="282039" cy="388019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9265E0EF-5F89-4247-8CD4-9A7782404411}"/>
                </a:ext>
              </a:extLst>
            </p:cNvPr>
            <p:cNvCxnSpPr/>
            <p:nvPr/>
          </p:nvCxnSpPr>
          <p:spPr>
            <a:xfrm>
              <a:off x="3400804" y="3081057"/>
              <a:ext cx="28203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8848760-EB78-48C7-B3F6-A2D83CAA861B}"/>
                </a:ext>
              </a:extLst>
            </p:cNvPr>
            <p:cNvCxnSpPr/>
            <p:nvPr/>
          </p:nvCxnSpPr>
          <p:spPr>
            <a:xfrm>
              <a:off x="3682843" y="3070831"/>
              <a:ext cx="0" cy="38801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Rectangle 73">
            <a:extLst>
              <a:ext uri="{FF2B5EF4-FFF2-40B4-BE49-F238E27FC236}">
                <a16:creationId xmlns:a16="http://schemas.microsoft.com/office/drawing/2014/main" id="{BE61DE40-638A-4239-A362-0A2DE966FBFD}"/>
              </a:ext>
            </a:extLst>
          </p:cNvPr>
          <p:cNvSpPr/>
          <p:nvPr/>
        </p:nvSpPr>
        <p:spPr>
          <a:xfrm rot="2458680">
            <a:off x="1308159" y="1839977"/>
            <a:ext cx="2491744" cy="381262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98A5E3D2-17AB-42CB-A786-5BF66F143ED1}"/>
              </a:ext>
            </a:extLst>
          </p:cNvPr>
          <p:cNvCxnSpPr/>
          <p:nvPr/>
        </p:nvCxnSpPr>
        <p:spPr>
          <a:xfrm>
            <a:off x="1458267" y="1432824"/>
            <a:ext cx="1834753" cy="162157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9E9B7DC4-4A74-4E66-A794-1622B35055B5}"/>
              </a:ext>
            </a:extLst>
          </p:cNvPr>
          <p:cNvCxnSpPr/>
          <p:nvPr/>
        </p:nvCxnSpPr>
        <p:spPr>
          <a:xfrm flipH="1">
            <a:off x="3406867" y="2695476"/>
            <a:ext cx="300651" cy="35892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DF7D32F7-66F2-4D12-AAD8-1DC6C60A8B9C}"/>
              </a:ext>
            </a:extLst>
          </p:cNvPr>
          <p:cNvSpPr txBox="1"/>
          <p:nvPr/>
        </p:nvSpPr>
        <p:spPr>
          <a:xfrm>
            <a:off x="1678299" y="2079134"/>
            <a:ext cx="118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 m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4B335C2-774A-43F0-AA4F-854C594F3C54}"/>
              </a:ext>
            </a:extLst>
          </p:cNvPr>
          <p:cNvSpPr txBox="1"/>
          <p:nvPr/>
        </p:nvSpPr>
        <p:spPr>
          <a:xfrm>
            <a:off x="3519583" y="2748727"/>
            <a:ext cx="118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m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8C787E6-DDB0-4F1F-8FE3-98D17C85A78C}"/>
              </a:ext>
            </a:extLst>
          </p:cNvPr>
          <p:cNvSpPr/>
          <p:nvPr/>
        </p:nvSpPr>
        <p:spPr>
          <a:xfrm>
            <a:off x="4557547" y="1410557"/>
            <a:ext cx="2555037" cy="1195333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A34F526D-F153-4F9D-9329-5EB06947C552}"/>
              </a:ext>
            </a:extLst>
          </p:cNvPr>
          <p:cNvCxnSpPr/>
          <p:nvPr/>
        </p:nvCxnSpPr>
        <p:spPr>
          <a:xfrm>
            <a:off x="4517884" y="1329866"/>
            <a:ext cx="25947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3E3C5937-4055-4201-BEDD-11D203C50CE3}"/>
              </a:ext>
            </a:extLst>
          </p:cNvPr>
          <p:cNvCxnSpPr/>
          <p:nvPr/>
        </p:nvCxnSpPr>
        <p:spPr>
          <a:xfrm>
            <a:off x="4470114" y="1407635"/>
            <a:ext cx="0" cy="11982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4D87680A-2446-4A82-AEF1-25892D50E064}"/>
              </a:ext>
            </a:extLst>
          </p:cNvPr>
          <p:cNvSpPr txBox="1"/>
          <p:nvPr/>
        </p:nvSpPr>
        <p:spPr>
          <a:xfrm>
            <a:off x="5317463" y="948892"/>
            <a:ext cx="1967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 mm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8AA5ACF-7EBB-45DF-B2D0-A82CE83BF2BC}"/>
              </a:ext>
            </a:extLst>
          </p:cNvPr>
          <p:cNvSpPr txBox="1"/>
          <p:nvPr/>
        </p:nvSpPr>
        <p:spPr>
          <a:xfrm>
            <a:off x="3474396" y="1693048"/>
            <a:ext cx="1309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125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5" grpId="0"/>
      <p:bldP spid="32" grpId="0"/>
      <p:bldP spid="33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angle 67"/>
          <p:cNvSpPr/>
          <p:nvPr/>
        </p:nvSpPr>
        <p:spPr>
          <a:xfrm>
            <a:off x="586042" y="319032"/>
            <a:ext cx="4558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Each square represents 1 cm²</a:t>
            </a:r>
            <a:endParaRPr lang="en-GB" sz="2800" dirty="0"/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434906"/>
              </p:ext>
            </p:extLst>
          </p:nvPr>
        </p:nvGraphicFramePr>
        <p:xfrm>
          <a:off x="2620386" y="1004543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00">
                  <a:extLst>
                    <a:ext uri="{9D8B030D-6E8A-4147-A177-3AD203B41FA5}">
                      <a16:colId xmlns:a16="http://schemas.microsoft.com/office/drawing/2014/main" val="3524174578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70206698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56053250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967383073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203640418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621707126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4236799565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568386026"/>
                    </a:ext>
                  </a:extLst>
                </a:gridCol>
              </a:tblGrid>
              <a:tr h="45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40919095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930176321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71670341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655989787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8831528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541823236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570954562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430137731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1729432" y="4985758"/>
            <a:ext cx="52226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could we find the area of the parallelogram? </a:t>
            </a:r>
          </a:p>
        </p:txBody>
      </p:sp>
      <p:sp>
        <p:nvSpPr>
          <p:cNvPr id="25" name="Parallelogram 24"/>
          <p:cNvSpPr/>
          <p:nvPr/>
        </p:nvSpPr>
        <p:spPr>
          <a:xfrm>
            <a:off x="3521719" y="2350742"/>
            <a:ext cx="2242039" cy="896816"/>
          </a:xfrm>
          <a:prstGeom prst="parallelogram">
            <a:avLst>
              <a:gd name="adj" fmla="val 51000"/>
            </a:avLst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985" y="360154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593371" y="511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922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859654"/>
              </p:ext>
            </p:extLst>
          </p:nvPr>
        </p:nvGraphicFramePr>
        <p:xfrm>
          <a:off x="2659125" y="1099890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00">
                  <a:extLst>
                    <a:ext uri="{9D8B030D-6E8A-4147-A177-3AD203B41FA5}">
                      <a16:colId xmlns:a16="http://schemas.microsoft.com/office/drawing/2014/main" val="3524174578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70206698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56053250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967383073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203640418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621707126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4236799565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568386026"/>
                    </a:ext>
                  </a:extLst>
                </a:gridCol>
              </a:tblGrid>
              <a:tr h="45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40919095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930176321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71670341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655989787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8831528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541823236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570954562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430137731"/>
                  </a:ext>
                </a:extLst>
              </a:tr>
            </a:tbl>
          </a:graphicData>
        </a:graphic>
      </p:graphicFrame>
      <p:sp>
        <p:nvSpPr>
          <p:cNvPr id="17" name="Parallelogram 16"/>
          <p:cNvSpPr/>
          <p:nvPr/>
        </p:nvSpPr>
        <p:spPr>
          <a:xfrm>
            <a:off x="3563682" y="2442690"/>
            <a:ext cx="2242039" cy="896816"/>
          </a:xfrm>
          <a:prstGeom prst="parallelogram">
            <a:avLst>
              <a:gd name="adj" fmla="val 51000"/>
            </a:avLst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TextBox 18"/>
          <p:cNvSpPr txBox="1"/>
          <p:nvPr/>
        </p:nvSpPr>
        <p:spPr>
          <a:xfrm>
            <a:off x="3379751" y="4699890"/>
            <a:ext cx="268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Cut and move</a:t>
            </a:r>
          </a:p>
        </p:txBody>
      </p:sp>
      <p:sp>
        <p:nvSpPr>
          <p:cNvPr id="20" name="Right Triangle 19"/>
          <p:cNvSpPr/>
          <p:nvPr/>
        </p:nvSpPr>
        <p:spPr>
          <a:xfrm rot="10800000" flipH="1">
            <a:off x="5353129" y="2442690"/>
            <a:ext cx="445573" cy="877888"/>
          </a:xfrm>
          <a:prstGeom prst="rtTriangle">
            <a:avLst/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881151" y="5271460"/>
                <a:ext cx="33779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rgbClr val="0070C0"/>
                    </a:solidFill>
                  </a:rPr>
                  <a:t>8 squares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1151" y="5271460"/>
                <a:ext cx="3377974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Connector 21"/>
          <p:cNvCxnSpPr/>
          <p:nvPr/>
        </p:nvCxnSpPr>
        <p:spPr>
          <a:xfrm rot="16200000">
            <a:off x="4921205" y="2900562"/>
            <a:ext cx="877888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4" descr="Library of clipart free scissors cut here png files ▻▻▻ Clipart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51007" y="3034532"/>
            <a:ext cx="618283" cy="61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Parallelogram 21"/>
          <p:cNvSpPr/>
          <p:nvPr/>
        </p:nvSpPr>
        <p:spPr>
          <a:xfrm>
            <a:off x="3563682" y="2447086"/>
            <a:ext cx="1784839" cy="905608"/>
          </a:xfrm>
          <a:custGeom>
            <a:avLst/>
            <a:gdLst>
              <a:gd name="connsiteX0" fmla="*/ 0 w 2242039"/>
              <a:gd name="connsiteY0" fmla="*/ 896816 h 896816"/>
              <a:gd name="connsiteX1" fmla="*/ 457376 w 2242039"/>
              <a:gd name="connsiteY1" fmla="*/ 0 h 896816"/>
              <a:gd name="connsiteX2" fmla="*/ 2242039 w 2242039"/>
              <a:gd name="connsiteY2" fmla="*/ 0 h 896816"/>
              <a:gd name="connsiteX3" fmla="*/ 1784663 w 2242039"/>
              <a:gd name="connsiteY3" fmla="*/ 896816 h 896816"/>
              <a:gd name="connsiteX4" fmla="*/ 0 w 2242039"/>
              <a:gd name="connsiteY4" fmla="*/ 896816 h 896816"/>
              <a:gd name="connsiteX0" fmla="*/ 0 w 1784839"/>
              <a:gd name="connsiteY0" fmla="*/ 905608 h 905608"/>
              <a:gd name="connsiteX1" fmla="*/ 457376 w 1784839"/>
              <a:gd name="connsiteY1" fmla="*/ 8792 h 905608"/>
              <a:gd name="connsiteX2" fmla="*/ 1784839 w 1784839"/>
              <a:gd name="connsiteY2" fmla="*/ 0 h 905608"/>
              <a:gd name="connsiteX3" fmla="*/ 1784663 w 1784839"/>
              <a:gd name="connsiteY3" fmla="*/ 905608 h 905608"/>
              <a:gd name="connsiteX4" fmla="*/ 0 w 1784839"/>
              <a:gd name="connsiteY4" fmla="*/ 905608 h 905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4839" h="905608">
                <a:moveTo>
                  <a:pt x="0" y="905608"/>
                </a:moveTo>
                <a:lnTo>
                  <a:pt x="457376" y="8792"/>
                </a:lnTo>
                <a:lnTo>
                  <a:pt x="1784839" y="0"/>
                </a:lnTo>
                <a:cubicBezTo>
                  <a:pt x="1784780" y="301869"/>
                  <a:pt x="1784722" y="603739"/>
                  <a:pt x="1784663" y="905608"/>
                </a:cubicBezTo>
                <a:lnTo>
                  <a:pt x="0" y="905608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Rectangle 24"/>
          <p:cNvSpPr/>
          <p:nvPr/>
        </p:nvSpPr>
        <p:spPr>
          <a:xfrm>
            <a:off x="3559442" y="2453283"/>
            <a:ext cx="1796467" cy="8945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Rectangle 26"/>
          <p:cNvSpPr/>
          <p:nvPr/>
        </p:nvSpPr>
        <p:spPr>
          <a:xfrm>
            <a:off x="586042" y="319032"/>
            <a:ext cx="4558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Each square represents 1 cm²</a:t>
            </a:r>
            <a:endParaRPr lang="en-GB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4119575" y="5652140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 cm²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30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0.00017 -0.13079 " pathEditMode="relative" rAng="0" ptsTypes="AA">
                                      <p:cBhvr>
                                        <p:cTn id="17" dur="1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-0.196 0.0027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9" y="13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 animBg="1"/>
      <p:bldP spid="20" grpId="1" animBg="1"/>
      <p:bldP spid="21" grpId="0"/>
      <p:bldP spid="24" grpId="0" animBg="1"/>
      <p:bldP spid="25" grpId="0" animBg="1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0268" y="1838216"/>
            <a:ext cx="1428731" cy="165052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724403" y="4763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5" name="Parallelogram 44"/>
          <p:cNvSpPr/>
          <p:nvPr/>
        </p:nvSpPr>
        <p:spPr>
          <a:xfrm rot="10800000">
            <a:off x="3327307" y="1987456"/>
            <a:ext cx="2478414" cy="1352050"/>
          </a:xfrm>
          <a:prstGeom prst="parallelogram">
            <a:avLst>
              <a:gd name="adj" fmla="val 82766"/>
            </a:avLst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6" name="Right Triangle 45"/>
          <p:cNvSpPr/>
          <p:nvPr/>
        </p:nvSpPr>
        <p:spPr>
          <a:xfrm flipH="1">
            <a:off x="3327307" y="2003330"/>
            <a:ext cx="1118868" cy="1351921"/>
          </a:xfrm>
          <a:prstGeom prst="rtTriangle">
            <a:avLst/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4456541" y="2022674"/>
            <a:ext cx="0" cy="129790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" descr="Library of clipart free scissors cut here png files ▻▻▻ Clipart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149983" y="3115910"/>
            <a:ext cx="618283" cy="61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ectangle 51"/>
          <p:cNvSpPr/>
          <p:nvPr/>
        </p:nvSpPr>
        <p:spPr>
          <a:xfrm>
            <a:off x="586042" y="319032"/>
            <a:ext cx="4558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Each square represents 1 cm²</a:t>
            </a:r>
            <a:endParaRPr lang="en-GB" sz="2800" dirty="0"/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562646"/>
              </p:ext>
            </p:extLst>
          </p:nvPr>
        </p:nvGraphicFramePr>
        <p:xfrm>
          <a:off x="2659125" y="1099890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00">
                  <a:extLst>
                    <a:ext uri="{9D8B030D-6E8A-4147-A177-3AD203B41FA5}">
                      <a16:colId xmlns:a16="http://schemas.microsoft.com/office/drawing/2014/main" val="3524174578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70206698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56053250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967383073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203640418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621707126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4236799565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568386026"/>
                    </a:ext>
                  </a:extLst>
                </a:gridCol>
              </a:tblGrid>
              <a:tr h="45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40919095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930176321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71670341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655989787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8831528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541823236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570954562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43013773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2881151" y="5271460"/>
                <a:ext cx="33779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rgbClr val="0070C0"/>
                    </a:solidFill>
                  </a:rPr>
                  <a:t>9 squares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1151" y="5271460"/>
                <a:ext cx="3377974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4119575" y="5652140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 cm²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446175" y="1987455"/>
            <a:ext cx="1359546" cy="13677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55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00018 -0.13079 " pathEditMode="relative" rAng="0" ptsTypes="AA">
                                      <p:cBhvr>
                                        <p:cTn id="18" dur="18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7.40741E-7 L 0.14809 0.0016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96" y="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5" grpId="0" animBg="1"/>
      <p:bldP spid="46" grpId="0" animBg="1"/>
      <p:bldP spid="46" grpId="1" animBg="1"/>
      <p:bldP spid="61" grpId="0"/>
      <p:bldP spid="62" grpId="0"/>
      <p:bldP spid="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arallelogram 49"/>
          <p:cNvSpPr/>
          <p:nvPr/>
        </p:nvSpPr>
        <p:spPr>
          <a:xfrm rot="15356573">
            <a:off x="2842847" y="1497327"/>
            <a:ext cx="2699239" cy="1899139"/>
          </a:xfrm>
          <a:prstGeom prst="parallelogram">
            <a:avLst/>
          </a:prstGeom>
          <a:noFill/>
          <a:ln w="381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3493478" y="3607481"/>
            <a:ext cx="1947931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4178721" y="1400612"/>
            <a:ext cx="0" cy="2095502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4988170" y="1400612"/>
            <a:ext cx="530470" cy="2107223"/>
          </a:xfrm>
          <a:prstGeom prst="straightConnector1">
            <a:avLst/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4178721" y="2161835"/>
            <a:ext cx="93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138246" y="3552512"/>
            <a:ext cx="93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cm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233243" y="2121579"/>
            <a:ext cx="93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016976" y="4240382"/>
            <a:ext cx="65414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we were going to use the cut and move method, what would be the dimensions of the rectangle?</a:t>
            </a: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5724403" y="5476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365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arallelogram 25"/>
          <p:cNvSpPr/>
          <p:nvPr/>
        </p:nvSpPr>
        <p:spPr>
          <a:xfrm rot="15356573">
            <a:off x="2799519" y="941683"/>
            <a:ext cx="2699239" cy="1899139"/>
          </a:xfrm>
          <a:prstGeom prst="parallelogram">
            <a:avLst/>
          </a:prstGeom>
          <a:noFill/>
          <a:ln w="381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3450150" y="3051837"/>
            <a:ext cx="1947931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4968848" y="823508"/>
            <a:ext cx="530470" cy="2107223"/>
          </a:xfrm>
          <a:prstGeom prst="straightConnector1">
            <a:avLst/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094918" y="2996868"/>
            <a:ext cx="93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cm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13921" y="1544475"/>
            <a:ext cx="93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p:pic>
        <p:nvPicPr>
          <p:cNvPr id="31" name="Picture 4" descr="Library of clipart free scissors cut here png files ▻▻▻ Clipar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154251" y="2643049"/>
            <a:ext cx="618283" cy="61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Arrow Connector 31"/>
          <p:cNvCxnSpPr/>
          <p:nvPr/>
        </p:nvCxnSpPr>
        <p:spPr>
          <a:xfrm>
            <a:off x="4135393" y="844968"/>
            <a:ext cx="0" cy="2095502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135393" y="1606191"/>
            <a:ext cx="93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  <p:sp>
        <p:nvSpPr>
          <p:cNvPr id="34" name="Right Triangle 33"/>
          <p:cNvSpPr/>
          <p:nvPr/>
        </p:nvSpPr>
        <p:spPr>
          <a:xfrm rot="10800000">
            <a:off x="2890355" y="796964"/>
            <a:ext cx="545373" cy="2063050"/>
          </a:xfrm>
          <a:prstGeom prst="rtTriangle">
            <a:avLst/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5" name="Parallelogram 21"/>
          <p:cNvSpPr/>
          <p:nvPr/>
        </p:nvSpPr>
        <p:spPr>
          <a:xfrm rot="15356573">
            <a:off x="2875932" y="1002804"/>
            <a:ext cx="2573228" cy="1899139"/>
          </a:xfrm>
          <a:custGeom>
            <a:avLst/>
            <a:gdLst>
              <a:gd name="connsiteX0" fmla="*/ 0 w 2699239"/>
              <a:gd name="connsiteY0" fmla="*/ 1899139 h 1899139"/>
              <a:gd name="connsiteX1" fmla="*/ 474785 w 2699239"/>
              <a:gd name="connsiteY1" fmla="*/ 0 h 1899139"/>
              <a:gd name="connsiteX2" fmla="*/ 2699239 w 2699239"/>
              <a:gd name="connsiteY2" fmla="*/ 0 h 1899139"/>
              <a:gd name="connsiteX3" fmla="*/ 2224454 w 2699239"/>
              <a:gd name="connsiteY3" fmla="*/ 1899139 h 1899139"/>
              <a:gd name="connsiteX4" fmla="*/ 0 w 2699239"/>
              <a:gd name="connsiteY4" fmla="*/ 1899139 h 1899139"/>
              <a:gd name="connsiteX0" fmla="*/ 0 w 2573228"/>
              <a:gd name="connsiteY0" fmla="*/ 1899139 h 1899139"/>
              <a:gd name="connsiteX1" fmla="*/ 474785 w 2573228"/>
              <a:gd name="connsiteY1" fmla="*/ 0 h 1899139"/>
              <a:gd name="connsiteX2" fmla="*/ 2573228 w 2573228"/>
              <a:gd name="connsiteY2" fmla="*/ 539463 h 1899139"/>
              <a:gd name="connsiteX3" fmla="*/ 2224454 w 2573228"/>
              <a:gd name="connsiteY3" fmla="*/ 1899139 h 1899139"/>
              <a:gd name="connsiteX4" fmla="*/ 0 w 2573228"/>
              <a:gd name="connsiteY4" fmla="*/ 1899139 h 1899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3228" h="1899139">
                <a:moveTo>
                  <a:pt x="0" y="1899139"/>
                </a:moveTo>
                <a:lnTo>
                  <a:pt x="474785" y="0"/>
                </a:lnTo>
                <a:lnTo>
                  <a:pt x="2573228" y="539463"/>
                </a:lnTo>
                <a:lnTo>
                  <a:pt x="2224454" y="1899139"/>
                </a:lnTo>
                <a:lnTo>
                  <a:pt x="0" y="1899139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6" name="Straight Connector 35"/>
          <p:cNvCxnSpPr/>
          <p:nvPr/>
        </p:nvCxnSpPr>
        <p:spPr>
          <a:xfrm flipV="1">
            <a:off x="3450150" y="845238"/>
            <a:ext cx="0" cy="209523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29906" y="3763689"/>
                <a:ext cx="40649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Area of a parallelogram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906" y="3763689"/>
                <a:ext cx="4064977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4111939" y="3751552"/>
            <a:ext cx="965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Base</a:t>
            </a:r>
            <a:r>
              <a:rPr lang="en-GB" sz="2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735383" y="3770880"/>
                <a:ext cx="7644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5383" y="3770880"/>
                <a:ext cx="764424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4968848" y="3768914"/>
            <a:ext cx="317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Perpendicular height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469667" y="4439331"/>
                <a:ext cx="4064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20 cm</a:t>
                </a:r>
                <a:r>
                  <a:rPr lang="en-GB" sz="2800" baseline="30000" dirty="0"/>
                  <a:t>2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667" y="4439331"/>
                <a:ext cx="4064977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880916" y="4439331"/>
                <a:ext cx="764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0916" y="4439331"/>
                <a:ext cx="76442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4149452" y="4439331"/>
            <a:ext cx="96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4 cm</a:t>
            </a:r>
            <a:r>
              <a:rPr lang="en-GB" sz="2800" dirty="0"/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224278" y="4439331"/>
            <a:ext cx="1203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0139 -0.31689 " pathEditMode="relative" rAng="0" ptsTypes="AA">
                                      <p:cBhvr>
                                        <p:cTn id="10" dur="1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158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0.00139 L 0.21372 0.0013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16198 0.0007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90" y="2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16 4.07407E-6 L 0.16545 -0.0030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72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9" grpId="0"/>
      <p:bldP spid="30" grpId="0"/>
      <p:bldP spid="33" grpId="0"/>
      <p:bldP spid="33" grpId="1"/>
      <p:bldP spid="34" grpId="0" animBg="1"/>
      <p:bldP spid="34" grpId="1" animBg="1"/>
      <p:bldP spid="35" grpId="0" animBg="1"/>
      <p:bldP spid="37" grpId="0"/>
      <p:bldP spid="38" grpId="0"/>
      <p:bldP spid="39" grpId="0"/>
      <p:bldP spid="40" grpId="0"/>
      <p:bldP spid="41" grpId="0"/>
      <p:bldP spid="43" grpId="0"/>
      <p:bldP spid="45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 rot="17823890">
            <a:off x="4694010" y="2353190"/>
            <a:ext cx="147691" cy="14769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4" name="Parallelogram 33"/>
          <p:cNvSpPr/>
          <p:nvPr/>
        </p:nvSpPr>
        <p:spPr>
          <a:xfrm>
            <a:off x="3371850" y="1503060"/>
            <a:ext cx="1960684" cy="2497015"/>
          </a:xfrm>
          <a:prstGeom prst="parallelogram">
            <a:avLst>
              <a:gd name="adj" fmla="val 6491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5" name="TextBox 34"/>
          <p:cNvSpPr txBox="1"/>
          <p:nvPr/>
        </p:nvSpPr>
        <p:spPr>
          <a:xfrm>
            <a:off x="555195" y="4384707"/>
            <a:ext cx="73419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Which arrow is the base?</a:t>
            </a:r>
          </a:p>
          <a:p>
            <a:pPr algn="ctr"/>
            <a:r>
              <a:rPr lang="en-GB" sz="2800" dirty="0"/>
              <a:t>Which arrow is the perpendicular height?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3341077" y="4060717"/>
            <a:ext cx="703385" cy="0"/>
          </a:xfrm>
          <a:prstGeom prst="straightConnector1">
            <a:avLst/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4147812" y="1503060"/>
            <a:ext cx="1268250" cy="2531281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765647" y="2515887"/>
            <a:ext cx="2233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Base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41502" y="1881657"/>
            <a:ext cx="366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Perpendicular height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3321334" y="1503060"/>
            <a:ext cx="0" cy="2497015"/>
          </a:xfrm>
          <a:prstGeom prst="straightConnector1">
            <a:avLst/>
          </a:prstGeom>
          <a:ln w="1905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461846" y="1503060"/>
            <a:ext cx="3798277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428489" y="4000075"/>
            <a:ext cx="3798277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724403" y="5301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4264271" y="2270062"/>
            <a:ext cx="523144" cy="245825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0822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35" grpId="0"/>
      <p:bldP spid="39" grpId="0"/>
      <p:bldP spid="40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894473" y="1689541"/>
            <a:ext cx="7955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Use the formula to find the area of the parallelograms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30178" y="966503"/>
            <a:ext cx="7098135" cy="593251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Parallelogram 24"/>
          <p:cNvSpPr/>
          <p:nvPr/>
        </p:nvSpPr>
        <p:spPr>
          <a:xfrm>
            <a:off x="4720216" y="2867566"/>
            <a:ext cx="1661746" cy="968216"/>
          </a:xfrm>
          <a:prstGeom prst="parallelogram">
            <a:avLst>
              <a:gd name="adj" fmla="val 90179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4572104" y="2828279"/>
            <a:ext cx="934216" cy="10272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255474" y="2982288"/>
            <a:ext cx="1308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cm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708313" y="3954711"/>
            <a:ext cx="684000" cy="288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TextBox 29"/>
          <p:cNvSpPr txBox="1"/>
          <p:nvPr/>
        </p:nvSpPr>
        <p:spPr>
          <a:xfrm>
            <a:off x="4672517" y="4200212"/>
            <a:ext cx="1282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Base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468616" y="3209431"/>
            <a:ext cx="684000" cy="288000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2" name="TextBox 31"/>
          <p:cNvSpPr txBox="1"/>
          <p:nvPr/>
        </p:nvSpPr>
        <p:spPr>
          <a:xfrm>
            <a:off x="5925262" y="2234858"/>
            <a:ext cx="2477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Perpendicular height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647816" y="4735441"/>
                <a:ext cx="42283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FF0000"/>
                    </a:solidFill>
                  </a:rPr>
                  <a:t>3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rgbClr val="00B050"/>
                    </a:solidFill>
                  </a:rPr>
                  <a:t>5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rgbClr val="4472C4"/>
                    </a:solidFill>
                  </a:rPr>
                  <a:t>15 cm</a:t>
                </a:r>
                <a:r>
                  <a:rPr lang="en-GB" sz="2800" baseline="30000" dirty="0">
                    <a:solidFill>
                      <a:srgbClr val="4472C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816" y="4735441"/>
                <a:ext cx="4228353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/>
          <p:cNvCxnSpPr/>
          <p:nvPr/>
        </p:nvCxnSpPr>
        <p:spPr>
          <a:xfrm flipH="1">
            <a:off x="4720216" y="3914999"/>
            <a:ext cx="731826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657928" y="3862984"/>
            <a:ext cx="848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6415877" y="2873235"/>
            <a:ext cx="0" cy="104176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427703" y="3121861"/>
            <a:ext cx="1123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503549" y="1034451"/>
                <a:ext cx="40649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Area of a parallelogram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49" y="1034451"/>
                <a:ext cx="4064977" cy="461665"/>
              </a:xfrm>
              <a:prstGeom prst="rect">
                <a:avLst/>
              </a:prstGeom>
              <a:blipFill>
                <a:blip r:embed="rId6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/>
          <p:cNvSpPr txBox="1"/>
          <p:nvPr/>
        </p:nvSpPr>
        <p:spPr>
          <a:xfrm>
            <a:off x="4085582" y="1022314"/>
            <a:ext cx="965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Base</a:t>
            </a:r>
            <a:r>
              <a:rPr lang="en-GB" sz="2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4709026" y="1041642"/>
                <a:ext cx="7644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026" y="1041642"/>
                <a:ext cx="764424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4942491" y="1039676"/>
            <a:ext cx="317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Perpendicular height </a:t>
            </a:r>
          </a:p>
        </p:txBody>
      </p:sp>
      <p:sp>
        <p:nvSpPr>
          <p:cNvPr id="68" name="Parallelogram 67"/>
          <p:cNvSpPr/>
          <p:nvPr/>
        </p:nvSpPr>
        <p:spPr>
          <a:xfrm rot="19725940" flipH="1">
            <a:off x="1837304" y="2433707"/>
            <a:ext cx="1858535" cy="1172242"/>
          </a:xfrm>
          <a:prstGeom prst="parallelogram">
            <a:avLst>
              <a:gd name="adj" fmla="val 76233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Straight Arrow Connector 68"/>
          <p:cNvCxnSpPr/>
          <p:nvPr/>
        </p:nvCxnSpPr>
        <p:spPr>
          <a:xfrm flipH="1" flipV="1">
            <a:off x="1556539" y="3051370"/>
            <a:ext cx="1436253" cy="59226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endCxn id="68" idx="2"/>
          </p:cNvCxnSpPr>
          <p:nvPr/>
        </p:nvCxnSpPr>
        <p:spPr>
          <a:xfrm flipH="1">
            <a:off x="2354051" y="2769659"/>
            <a:ext cx="764335" cy="50033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ounded Rectangle 71"/>
          <p:cNvSpPr/>
          <p:nvPr/>
        </p:nvSpPr>
        <p:spPr>
          <a:xfrm>
            <a:off x="1507948" y="3454124"/>
            <a:ext cx="684000" cy="288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3" name="TextBox 72"/>
          <p:cNvSpPr txBox="1"/>
          <p:nvPr/>
        </p:nvSpPr>
        <p:spPr>
          <a:xfrm>
            <a:off x="1473108" y="3701382"/>
            <a:ext cx="1282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Base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463346" y="3359935"/>
            <a:ext cx="895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cm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2701051" y="2977704"/>
            <a:ext cx="684000" cy="288000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7" name="TextBox 76"/>
          <p:cNvSpPr txBox="1"/>
          <p:nvPr/>
        </p:nvSpPr>
        <p:spPr>
          <a:xfrm>
            <a:off x="2647430" y="2888153"/>
            <a:ext cx="1123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529527" y="4735441"/>
                <a:ext cx="42283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FF0000"/>
                    </a:solidFill>
                  </a:rPr>
                  <a:t>6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rgbClr val="00B050"/>
                    </a:solidFill>
                  </a:rPr>
                  <a:t>7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rgbClr val="4472C4"/>
                    </a:solidFill>
                  </a:rPr>
                  <a:t>42 cm</a:t>
                </a:r>
                <a:r>
                  <a:rPr lang="en-GB" sz="2800" baseline="30000" dirty="0">
                    <a:solidFill>
                      <a:srgbClr val="4472C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527" y="4735441"/>
                <a:ext cx="4228353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2" name="Picture 8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9009" y="5188962"/>
            <a:ext cx="747045" cy="747045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697395" y="53209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075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1" grpId="0" animBg="1"/>
      <p:bldP spid="32" grpId="0"/>
      <p:bldP spid="33" grpId="0"/>
      <p:bldP spid="72" grpId="0" animBg="1"/>
      <p:bldP spid="73" grpId="0"/>
      <p:bldP spid="76" grpId="0" animBg="1"/>
      <p:bldP spid="81" grpId="0"/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026443" y="511553"/>
            <a:ext cx="6950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area of the parallelogram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24 cm² 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1435" y="5188962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09821" y="52603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146813" y="3774873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cm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3824840" y="3875221"/>
            <a:ext cx="157668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roup 54"/>
          <p:cNvGrpSpPr/>
          <p:nvPr/>
        </p:nvGrpSpPr>
        <p:grpSpPr>
          <a:xfrm rot="10800000" flipV="1">
            <a:off x="4826264" y="3462457"/>
            <a:ext cx="287999" cy="288000"/>
            <a:chOff x="3377174" y="3133072"/>
            <a:chExt cx="303776" cy="313087"/>
          </a:xfrm>
        </p:grpSpPr>
        <p:cxnSp>
          <p:nvCxnSpPr>
            <p:cNvPr id="56" name="Straight Connector 55"/>
            <p:cNvCxnSpPr/>
            <p:nvPr/>
          </p:nvCxnSpPr>
          <p:spPr>
            <a:xfrm>
              <a:off x="3377174" y="3141820"/>
              <a:ext cx="3037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678315" y="3133072"/>
              <a:ext cx="0" cy="313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264818" y="2397133"/>
                <a:ext cx="13532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4818" y="2397133"/>
                <a:ext cx="135327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955233" y="880173"/>
                <a:ext cx="69500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What is the length of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?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5233" y="880173"/>
                <a:ext cx="6950070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3565971" y="4377427"/>
                <a:ext cx="367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5971" y="4377427"/>
                <a:ext cx="3671114" cy="523220"/>
              </a:xfrm>
              <a:prstGeom prst="rect">
                <a:avLst/>
              </a:prstGeom>
              <a:blipFill>
                <a:blip r:embed="rId8"/>
                <a:stretch>
                  <a:fillRect l="-34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4159692" y="4839102"/>
                <a:ext cx="20521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cm</a:t>
                </a: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9692" y="4839102"/>
                <a:ext cx="2052124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Parallelogram 2"/>
          <p:cNvSpPr/>
          <p:nvPr/>
        </p:nvSpPr>
        <p:spPr>
          <a:xfrm>
            <a:off x="3824840" y="1580170"/>
            <a:ext cx="1997225" cy="2185551"/>
          </a:xfrm>
          <a:prstGeom prst="parallelogram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4" name="Straight Arrow Connector 53"/>
          <p:cNvCxnSpPr>
            <a:cxnSpLocks/>
          </p:cNvCxnSpPr>
          <p:nvPr/>
        </p:nvCxnSpPr>
        <p:spPr>
          <a:xfrm flipV="1">
            <a:off x="5112994" y="1584104"/>
            <a:ext cx="1269" cy="216635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2807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60" grpId="0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070213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6.2|14.9|1.3|1.5|5|2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|5.4|3.4|12.8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8.4|4.8|3|4.9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.8|7|6.2|4|5|2|2.9|1.6|10.4|3.6|1.7|4|2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3|2.8|12|2.2|1.1|3.8|1.1|15.5|2.4|1.7|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0.9|2.3|6|2.6|10.1|1.2|3.3|2.1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5.1|3.6|4.4|28|2.7|14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11.2|1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E2A16C-0F1A-41A8-8820-58DC0810F1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http://purl.org/dc/elements/1.1/"/>
    <ds:schemaRef ds:uri="cee99ee9-287b-4f9a-957c-ba5ae7375c9a"/>
    <ds:schemaRef ds:uri="522d4c35-b548-4432-90ae-af4376e1c4b4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15696</TotalTime>
  <Words>341</Words>
  <Application>Microsoft Office PowerPoint</Application>
  <PresentationFormat>On-screen Show (4:3)</PresentationFormat>
  <Paragraphs>129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622</cp:revision>
  <dcterms:created xsi:type="dcterms:W3CDTF">2019-07-05T11:02:13Z</dcterms:created>
  <dcterms:modified xsi:type="dcterms:W3CDTF">2021-02-04T17:27:31Z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