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3" r:id="rId6"/>
    <p:sldId id="274" r:id="rId7"/>
    <p:sldId id="275" r:id="rId8"/>
    <p:sldId id="276" r:id="rId9"/>
    <p:sldId id="277" r:id="rId10"/>
    <p:sldId id="278" r:id="rId11"/>
    <p:sldId id="270" r:id="rId12"/>
    <p:sldId id="271" r:id="rId13"/>
    <p:sldId id="272" r:id="rId14"/>
    <p:sldId id="263" r:id="rId15"/>
    <p:sldId id="260" r:id="rId16"/>
    <p:sldId id="26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15/04/2020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r>
              <a:rPr lang="en-GB" smtClean="0"/>
              <a:t/>
            </a:r>
            <a:br>
              <a:rPr lang="en-GB" smtClean="0"/>
            </a:br>
            <a:r>
              <a:rPr lang="en-GB" sz="3600" smtClean="0"/>
              <a:t>Monday 20</a:t>
            </a:r>
            <a:r>
              <a:rPr lang="en-GB" sz="3600" baseline="30000" smtClean="0"/>
              <a:t>th</a:t>
            </a:r>
            <a:r>
              <a:rPr lang="en-GB" sz="3600" smtClean="0"/>
              <a:t> April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/>
          </a:bodyPr>
          <a:lstStyle/>
          <a:p>
            <a:r>
              <a:rPr lang="en-GB" sz="7200" dirty="0" smtClean="0"/>
              <a:t>Phase 1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959" y="409501"/>
            <a:ext cx="6093903" cy="6092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20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0829" y="579317"/>
            <a:ext cx="5845708" cy="584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967" y="775259"/>
            <a:ext cx="5493011" cy="5491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543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240" y="514462"/>
            <a:ext cx="6036731" cy="5682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4898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715" y="775260"/>
            <a:ext cx="5519137" cy="5517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485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6600" dirty="0" smtClean="0"/>
              <a:t>Phase 2 :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2534899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22948" y="2232102"/>
            <a:ext cx="5167310" cy="3875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204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may I play?</a:t>
            </a:r>
            <a:endParaRPr lang="en-GB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18518" y="2057854"/>
            <a:ext cx="5217160" cy="3912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4359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6851" y="971202"/>
            <a:ext cx="5218692" cy="5217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526" y="200494"/>
            <a:ext cx="6015526" cy="601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594" y="670757"/>
            <a:ext cx="5845710" cy="584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77</Words>
  <Application>Microsoft Office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20th April </vt:lpstr>
      <vt:lpstr>Write your name!</vt:lpstr>
      <vt:lpstr>Sound out each word using Fred Fingers</vt:lpstr>
      <vt:lpstr>Use your alphabet chart to help you write.</vt:lpstr>
      <vt:lpstr>Phase 1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Special friends: – 2 (or 3 letters) which make one sound (digraph or trigraph)</vt:lpstr>
      <vt:lpstr>Today we are practising -</vt:lpstr>
      <vt:lpstr>may I play?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27</cp:revision>
  <dcterms:created xsi:type="dcterms:W3CDTF">2020-03-22T15:29:57Z</dcterms:created>
  <dcterms:modified xsi:type="dcterms:W3CDTF">2020-04-15T16:15:38Z</dcterms:modified>
</cp:coreProperties>
</file>