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978" y="997329"/>
            <a:ext cx="5375445" cy="537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3789" y="1010391"/>
            <a:ext cx="5061937" cy="506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7" y="409499"/>
            <a:ext cx="5924086" cy="59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223" y="827512"/>
            <a:ext cx="5584451" cy="558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94" y="683820"/>
            <a:ext cx="5610578" cy="560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3656" y="551634"/>
            <a:ext cx="5250817" cy="584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Fox With Mouse Or Rat Caught By Tail In Flat Style Royalt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948" y="1039274"/>
            <a:ext cx="6411596" cy="485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Library of clip art royalty free stock dog on rug black and whi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632" y="866819"/>
            <a:ext cx="7081248" cy="481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4th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33</cp:revision>
  <dcterms:created xsi:type="dcterms:W3CDTF">2020-03-22T15:29:57Z</dcterms:created>
  <dcterms:modified xsi:type="dcterms:W3CDTF">2020-05-27T14:23:14Z</dcterms:modified>
</cp:coreProperties>
</file>