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96" r:id="rId20"/>
    <p:sldId id="297" r:id="rId21"/>
    <p:sldId id="260" r:id="rId22"/>
    <p:sldId id="263" r:id="rId23"/>
    <p:sldId id="267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</a:t>
            </a:r>
            <a:r>
              <a:rPr lang="en-GB" sz="3600" dirty="0" smtClean="0"/>
              <a:t>29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</a:t>
            </a:r>
            <a:r>
              <a:rPr lang="en-GB" sz="3600" dirty="0" smtClean="0"/>
              <a:t>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531" y="644630"/>
            <a:ext cx="5558326" cy="555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698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720" y="514003"/>
            <a:ext cx="6198407" cy="619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619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71" y="736071"/>
            <a:ext cx="5558326" cy="555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69" y="775260"/>
            <a:ext cx="5506074" cy="550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5" y="226619"/>
            <a:ext cx="6133092" cy="613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horts Clothing clipart. Free download transparent .PNG | Creazi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0" y="784903"/>
            <a:ext cx="6612981" cy="56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664" y="789486"/>
            <a:ext cx="5648324" cy="564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Épinglé par Arlene vilar sur circut projects, tutorials ans fu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524" y="744582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29th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2020-06-25T18:46:32Z</dcterms:modified>
</cp:coreProperties>
</file>