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0" r:id="rId20"/>
    <p:sldId id="296" r:id="rId21"/>
    <p:sldId id="297" r:id="rId22"/>
    <p:sldId id="263" r:id="rId23"/>
    <p:sldId id="267" r:id="rId24"/>
    <p:sldId id="268" r:id="rId25"/>
    <p:sldId id="292" r:id="rId26"/>
    <p:sldId id="293" r:id="rId27"/>
    <p:sldId id="295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Friday 26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June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1537" y="1206334"/>
            <a:ext cx="5009686" cy="5008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2977" y="278871"/>
            <a:ext cx="5963274" cy="596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1575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8394" y="918951"/>
            <a:ext cx="5636703" cy="5635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3493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8658" y="762197"/>
            <a:ext cx="5702017" cy="5700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7663" y="1127957"/>
            <a:ext cx="5061937" cy="5060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6225" y="817925"/>
            <a:ext cx="7205007" cy="5399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n on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872" y="496389"/>
            <a:ext cx="3214641" cy="6088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2938" y="559662"/>
            <a:ext cx="6348548" cy="6212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61</Words>
  <Application>Microsoft Office PowerPoint</Application>
  <PresentationFormat>Widescreen</PresentationFormat>
  <Paragraphs>16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Friday 26th June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31</cp:revision>
  <dcterms:created xsi:type="dcterms:W3CDTF">2020-03-22T15:29:57Z</dcterms:created>
  <dcterms:modified xsi:type="dcterms:W3CDTF">2020-06-17T21:17:39Z</dcterms:modified>
</cp:coreProperties>
</file>