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63" r:id="rId21"/>
    <p:sldId id="267" r:id="rId22"/>
    <p:sldId id="296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11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May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589" y="932014"/>
            <a:ext cx="5754268" cy="575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3" y="1114894"/>
            <a:ext cx="5205628" cy="52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143" y="487877"/>
            <a:ext cx="5532199" cy="553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211" y="1010391"/>
            <a:ext cx="5427698" cy="5426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193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4113" y="846426"/>
            <a:ext cx="6353133" cy="563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1512" y="569410"/>
            <a:ext cx="6222669" cy="563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3829" y="643731"/>
            <a:ext cx="6624228" cy="577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11th May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2020-05-06T14:05:12Z</dcterms:modified>
</cp:coreProperties>
</file>