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96" r:id="rId20"/>
    <p:sldId id="298" r:id="rId21"/>
    <p:sldId id="260" r:id="rId22"/>
    <p:sldId id="263" r:id="rId23"/>
    <p:sldId id="267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359" y="364717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23</a:t>
            </a:r>
            <a:r>
              <a:rPr lang="en-GB" sz="3600" baseline="30000" dirty="0" smtClean="0"/>
              <a:t>rd</a:t>
            </a:r>
            <a:r>
              <a:rPr lang="en-GB" sz="3600" dirty="0" smtClean="0"/>
              <a:t> June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908" y="749134"/>
            <a:ext cx="5257881" cy="525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412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205" y="539176"/>
            <a:ext cx="6028589" cy="6026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8129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897" y="435625"/>
            <a:ext cx="6224532" cy="622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029" y="827511"/>
            <a:ext cx="5963274" cy="596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029" y="945077"/>
            <a:ext cx="5688954" cy="568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5979"/>
          <a:stretch/>
        </p:blipFill>
        <p:spPr>
          <a:xfrm>
            <a:off x="2238374" y="671647"/>
            <a:ext cx="7345348" cy="5859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reen Bee Clip Art at Clker.com - vector clip art online, royalty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007" y="292825"/>
            <a:ext cx="7314224" cy="596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heep driving a jeep - Clip 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460" y="914717"/>
            <a:ext cx="6219100" cy="534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23rd June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2020-06-17T19:44:45Z</dcterms:modified>
</cp:coreProperties>
</file>