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218eb4a4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218eb4a4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7218eb4a4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7218eb4a4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7218eb4a4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7218eb4a4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www.mathsisfun.com/definitions/unit-fractio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GB" sz="4800" u="sng"/>
              <a:t>LO: To understand unit and non-unit fractions</a:t>
            </a:r>
            <a:endParaRPr sz="4800"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600"/>
              <a:t>What do you already know about fractions - mind map for 2 minutes in your books. </a:t>
            </a:r>
            <a:endParaRPr sz="3600"/>
          </a:p>
        </p:txBody>
      </p:sp>
      <p:sp>
        <p:nvSpPr>
          <p:cNvPr id="61" name="Google Shape;61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>
                <a:solidFill>
                  <a:schemeClr val="dk2"/>
                </a:solidFill>
              </a:rPr>
              <a:t>Today we’re looking at unit fractions. 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A unit fraction is a fraction with a numerator (the top number) of 1.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¼ 1/50, ⅙, 1/100 - these are all unit fractions.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Explore further</a:t>
            </a:r>
            <a:endParaRPr/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u="sng">
                <a:solidFill>
                  <a:srgbClr val="1155CC"/>
                </a:solidFill>
                <a:hlinkClick r:id="rId3"/>
              </a:rPr>
              <a:t>https://www.mathsisfun.com/definitions/unit-fraction.html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