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67" r:id="rId9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12"/>
      <p:bold r:id="rId13"/>
    </p:embeddedFont>
    <p:embeddedFont>
      <p:font typeface="Twinkl SemiBold" pitchFamily="2" charset="0"/>
      <p:bold r:id="rId14"/>
    </p:embeddedFont>
    <p:embeddedFont>
      <p:font typeface="Twinkl" pitchFamily="2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>
          <p15:clr>
            <a:srgbClr val="A4A3A4"/>
          </p15:clr>
        </p15:guide>
        <p15:guide id="3" pos="340" userDrawn="1">
          <p15:clr>
            <a:srgbClr val="A4A3A4"/>
          </p15:clr>
        </p15:guide>
        <p15:guide id="4" orient="horz" pos="3974" userDrawn="1">
          <p15:clr>
            <a:srgbClr val="A4A3A4"/>
          </p15:clr>
        </p15:guide>
        <p15:guide id="5" pos="5420" userDrawn="1">
          <p15:clr>
            <a:srgbClr val="A4A3A4"/>
          </p15:clr>
        </p15:guide>
        <p15:guide id="6" orient="horz" pos="346" userDrawn="1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A9324"/>
    <a:srgbClr val="00A7E6"/>
    <a:srgbClr val="EF8217"/>
    <a:srgbClr val="EC6D76"/>
    <a:srgbClr val="F8CACA"/>
    <a:srgbClr val="4DB1E2"/>
    <a:srgbClr val="4DB1E3"/>
    <a:srgbClr val="AEDFF8"/>
    <a:srgbClr val="C9E1B1"/>
    <a:srgbClr val="E950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70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1368" y="108"/>
      </p:cViewPr>
      <p:guideLst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4" d="100"/>
          <a:sy n="84" d="100"/>
        </p:scale>
        <p:origin x="382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C44F1D6-13B0-4C78-BB7F-0108728247A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2FDFC0-314E-47F3-80A3-F9244B85203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07F756C-83ED-4B15-B6A6-3B6795032895}" type="datetimeFigureOut">
              <a:rPr lang="en-GB"/>
              <a:pPr>
                <a:defRPr/>
              </a:pPr>
              <a:t>02/05/2019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6ABDB9-698B-4E70-A456-C6F18AD6F92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C7A075-9411-44A0-8132-4F85280C462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E5E83F6-0454-4B6C-B666-32B6350D956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9959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1851974-D985-400F-A6C4-C43D287DD30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3BFD2D-BF10-430C-BB36-F8F1B1D4AA5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8C9CD1B-ABA4-430E-980B-A2B22B38856A}" type="datetimeFigureOut">
              <a:rPr lang="en-GB"/>
              <a:pPr>
                <a:defRPr/>
              </a:pPr>
              <a:t>02/05/2019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E0E18CF3-D960-4AD8-9E9C-3ACF2F6299C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261E8878-20C8-4832-B039-68FB351DD6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7C84C1-B003-491C-B2CC-2A0D3C4CB58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9405A6-789A-44A9-8B1E-DC77C1BC88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F68F2F8-D24E-4D7E-B346-ADF9D2FDAEF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7788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E5B262C2-24A8-43BD-B7A4-D6BCF624F20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875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EBBB160E-137C-47D7-BC10-C71CC8BCDC1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0544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A5A2032E-DAD3-4C62-ABF0-F4AF7BBD28F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02817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7F1E357-B396-4756-A3DE-E8E60E3A844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740903C9-6E15-479E-98F3-2DB0B9030B1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5" r:id="rId2"/>
    <p:sldLayoutId id="2147483797" r:id="rId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" Target="slide4.xml"/><Relationship Id="rId7" Type="http://schemas.openxmlformats.org/officeDocument/2006/relationships/image" Target="../media/image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image" Target="../media/image9.png"/><Relationship Id="rId5" Type="http://schemas.openxmlformats.org/officeDocument/2006/relationships/slide" Target="slide6.xml"/><Relationship Id="rId10" Type="http://schemas.openxmlformats.org/officeDocument/2006/relationships/image" Target="../media/image8.png"/><Relationship Id="rId4" Type="http://schemas.openxmlformats.org/officeDocument/2006/relationships/slide" Target="slide5.xml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" Target="slide2.xml"/><Relationship Id="rId7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slide" Target="slide2.xml"/><Relationship Id="rId7" Type="http://schemas.openxmlformats.org/officeDocument/2006/relationships/image" Target="../media/image2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" Target="slide2.xml"/><Relationship Id="rId7" Type="http://schemas.openxmlformats.org/officeDocument/2006/relationships/image" Target="../media/image2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slide" Target="slide2.xml"/><Relationship Id="rId7" Type="http://schemas.openxmlformats.org/officeDocument/2006/relationships/image" Target="../media/image3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10" Type="http://schemas.openxmlformats.org/officeDocument/2006/relationships/image" Target="../media/image35.png"/><Relationship Id="rId4" Type="http://schemas.openxmlformats.org/officeDocument/2006/relationships/image" Target="../media/image30.png"/><Relationship Id="rId9" Type="http://schemas.openxmlformats.org/officeDocument/2006/relationships/image" Target="../media/image3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" Target="slide2.xml"/><Relationship Id="rId7" Type="http://schemas.openxmlformats.org/officeDocument/2006/relationships/image" Target="../media/image3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438151" y="765175"/>
            <a:ext cx="8248650" cy="532765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3133724" y="1346201"/>
            <a:ext cx="2876552" cy="428447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hlinkClick r:id="rId2" action="ppaction://hlinksldjump"/>
            <a:extLst>
              <a:ext uri="{FF2B5EF4-FFF2-40B4-BE49-F238E27FC236}">
                <a16:creationId xmlns:a16="http://schemas.microsoft.com/office/drawing/2014/main" id="{E2730505-8581-4423-A042-677C948B3393}"/>
              </a:ext>
            </a:extLst>
          </p:cNvPr>
          <p:cNvSpPr/>
          <p:nvPr/>
        </p:nvSpPr>
        <p:spPr>
          <a:xfrm>
            <a:off x="3703271" y="1817230"/>
            <a:ext cx="1737458" cy="419100"/>
          </a:xfrm>
          <a:prstGeom prst="rect">
            <a:avLst/>
          </a:prstGeom>
          <a:solidFill>
            <a:srgbClr val="F08115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/>
              <a:t>Monday</a:t>
            </a:r>
          </a:p>
        </p:txBody>
      </p:sp>
      <p:sp>
        <p:nvSpPr>
          <p:cNvPr id="6" name="Rectangle 5">
            <a:hlinkClick r:id="rId3" action="ppaction://hlinksldjump"/>
            <a:extLst>
              <a:ext uri="{FF2B5EF4-FFF2-40B4-BE49-F238E27FC236}">
                <a16:creationId xmlns:a16="http://schemas.microsoft.com/office/drawing/2014/main" id="{C2C69EC6-03F8-4C0A-93DE-229DFB6E4C6C}"/>
              </a:ext>
            </a:extLst>
          </p:cNvPr>
          <p:cNvSpPr/>
          <p:nvPr/>
        </p:nvSpPr>
        <p:spPr>
          <a:xfrm>
            <a:off x="3703271" y="2538665"/>
            <a:ext cx="1737458" cy="419100"/>
          </a:xfrm>
          <a:prstGeom prst="rect">
            <a:avLst/>
          </a:prstGeom>
          <a:solidFill>
            <a:srgbClr val="EA6E7A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/>
              <a:t>Tuesday</a:t>
            </a:r>
          </a:p>
        </p:txBody>
      </p:sp>
      <p:sp>
        <p:nvSpPr>
          <p:cNvPr id="7" name="Rectangle 6">
            <a:hlinkClick r:id="rId4" action="ppaction://hlinksldjump"/>
            <a:extLst>
              <a:ext uri="{FF2B5EF4-FFF2-40B4-BE49-F238E27FC236}">
                <a16:creationId xmlns:a16="http://schemas.microsoft.com/office/drawing/2014/main" id="{D01D2A22-74DA-4FB8-A07E-1C0F5ECD4672}"/>
              </a:ext>
            </a:extLst>
          </p:cNvPr>
          <p:cNvSpPr/>
          <p:nvPr/>
        </p:nvSpPr>
        <p:spPr>
          <a:xfrm>
            <a:off x="3703271" y="3260100"/>
            <a:ext cx="1737458" cy="419100"/>
          </a:xfrm>
          <a:prstGeom prst="rect">
            <a:avLst/>
          </a:prstGeom>
          <a:solidFill>
            <a:srgbClr val="FAB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/>
              <a:t>Wednesday</a:t>
            </a:r>
          </a:p>
        </p:txBody>
      </p:sp>
      <p:sp>
        <p:nvSpPr>
          <p:cNvPr id="8" name="Rectangle 7">
            <a:hlinkClick r:id="rId5" action="ppaction://hlinksldjump"/>
            <a:extLst>
              <a:ext uri="{FF2B5EF4-FFF2-40B4-BE49-F238E27FC236}">
                <a16:creationId xmlns:a16="http://schemas.microsoft.com/office/drawing/2014/main" id="{30090FCF-2630-4076-B1D1-0222F8E2424C}"/>
              </a:ext>
            </a:extLst>
          </p:cNvPr>
          <p:cNvSpPr/>
          <p:nvPr/>
        </p:nvSpPr>
        <p:spPr>
          <a:xfrm>
            <a:off x="3703271" y="3981535"/>
            <a:ext cx="1737458" cy="419100"/>
          </a:xfrm>
          <a:prstGeom prst="rect">
            <a:avLst/>
          </a:prstGeom>
          <a:solidFill>
            <a:srgbClr val="6B9C6E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/>
              <a:t>Thursday</a:t>
            </a:r>
          </a:p>
        </p:txBody>
      </p:sp>
      <p:sp>
        <p:nvSpPr>
          <p:cNvPr id="9" name="Rectangle 8">
            <a:hlinkClick r:id="rId6" action="ppaction://hlinksldjump"/>
            <a:extLst>
              <a:ext uri="{FF2B5EF4-FFF2-40B4-BE49-F238E27FC236}">
                <a16:creationId xmlns:a16="http://schemas.microsoft.com/office/drawing/2014/main" id="{BB091D01-49F8-4733-ADAA-0BE8739314E2}"/>
              </a:ext>
            </a:extLst>
          </p:cNvPr>
          <p:cNvSpPr/>
          <p:nvPr/>
        </p:nvSpPr>
        <p:spPr>
          <a:xfrm>
            <a:off x="3703271" y="4702971"/>
            <a:ext cx="1737458" cy="420687"/>
          </a:xfrm>
          <a:prstGeom prst="rect">
            <a:avLst/>
          </a:prstGeom>
          <a:solidFill>
            <a:srgbClr val="A772B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/>
              <a:t>Friday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250" y="740491"/>
            <a:ext cx="2070100" cy="20701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9238">
            <a:off x="1251461" y="4392270"/>
            <a:ext cx="824482" cy="140462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76589">
            <a:off x="1902697" y="4356573"/>
            <a:ext cx="900526" cy="15341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127" y="1099026"/>
            <a:ext cx="2382715" cy="16888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696890">
            <a:off x="5636225" y="4181506"/>
            <a:ext cx="1685447" cy="1062696"/>
          </a:xfrm>
          <a:prstGeom prst="rect">
            <a:avLst/>
          </a:prstGeom>
        </p:spPr>
      </p:pic>
    </p:spTree>
  </p:cSld>
  <p:clrMapOvr>
    <a:masterClrMapping/>
  </p:clrMapOvr>
  <p:transition spd="slow" advClick="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3500362"/>
            <a:ext cx="3759200" cy="1254324"/>
          </a:xfrm>
          <a:prstGeom prst="rect">
            <a:avLst/>
          </a:prstGeom>
          <a:solidFill>
            <a:srgbClr val="ED9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+ and −</a:t>
            </a: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576154FD-9F07-4673-969F-497F74BBE2D9}"/>
              </a:ext>
            </a:extLst>
          </p:cNvPr>
          <p:cNvSpPr/>
          <p:nvPr/>
        </p:nvSpPr>
        <p:spPr>
          <a:xfrm>
            <a:off x="4633913" y="3500361"/>
            <a:ext cx="3754437" cy="260555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Reasoning</a:t>
            </a: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79D8B0D8-D488-4B76-8FA5-F0D7B06AD3BE}"/>
              </a:ext>
            </a:extLst>
          </p:cNvPr>
          <p:cNvSpPr/>
          <p:nvPr/>
        </p:nvSpPr>
        <p:spPr>
          <a:xfrm>
            <a:off x="755650" y="783105"/>
            <a:ext cx="3759200" cy="26298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Place Value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8B2F9C45-3519-4383-971C-780A5627AB39}"/>
              </a:ext>
            </a:extLst>
          </p:cNvPr>
          <p:cNvSpPr/>
          <p:nvPr/>
        </p:nvSpPr>
        <p:spPr>
          <a:xfrm>
            <a:off x="4633913" y="783105"/>
            <a:ext cx="3754437" cy="2629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Problem Solving</a:t>
            </a:r>
          </a:p>
        </p:txBody>
      </p:sp>
      <p:sp>
        <p:nvSpPr>
          <p:cNvPr id="116" name="Rectangle 22">
            <a:extLst>
              <a:ext uri="{FF2B5EF4-FFF2-40B4-BE49-F238E27FC236}">
                <a16:creationId xmlns:a16="http://schemas.microsoft.com/office/drawing/2014/main" id="{1B73A38E-3F19-4F46-AF6E-D41E53E834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530040"/>
            <a:ext cx="560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Menu</a:t>
            </a:r>
          </a:p>
        </p:txBody>
      </p:sp>
      <p:pic>
        <p:nvPicPr>
          <p:cNvPr id="117" name="Picture 23">
            <a:extLst>
              <a:ext uri="{FF2B5EF4-FFF2-40B4-BE49-F238E27FC236}">
                <a16:creationId xmlns:a16="http://schemas.microsoft.com/office/drawing/2014/main" id="{C2616534-4F48-46A0-BF91-0B64783EEC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547035"/>
            <a:ext cx="211138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9" name="Rectangle 17">
            <a:extLst>
              <a:ext uri="{FF2B5EF4-FFF2-40B4-BE49-F238E27FC236}">
                <a16:creationId xmlns:a16="http://schemas.microsoft.com/office/drawing/2014/main" id="{7F1179DC-E347-455E-87E0-215AE9C23E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99964" y="506880"/>
            <a:ext cx="149912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Summer 5 Monday</a:t>
            </a:r>
          </a:p>
        </p:txBody>
      </p:sp>
      <p:sp>
        <p:nvSpPr>
          <p:cNvPr id="20" name="Rectangle 19">
            <a:hlinkClick r:id="rId3" action="ppaction://hlinksldjump"/>
            <a:extLst>
              <a:ext uri="{FF2B5EF4-FFF2-40B4-BE49-F238E27FC236}">
                <a16:creationId xmlns:a16="http://schemas.microsoft.com/office/drawing/2014/main" id="{549A8405-78B5-4C32-8D8D-6664E72C4D62}"/>
              </a:ext>
            </a:extLst>
          </p:cNvPr>
          <p:cNvSpPr/>
          <p:nvPr/>
        </p:nvSpPr>
        <p:spPr>
          <a:xfrm>
            <a:off x="771525" y="526958"/>
            <a:ext cx="787400" cy="223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" name="Reveal Answer 1">
            <a:extLst>
              <a:ext uri="{FF2B5EF4-FFF2-40B4-BE49-F238E27FC236}">
                <a16:creationId xmlns:a16="http://schemas.microsoft.com/office/drawing/2014/main" id="{5920F95F-BAF8-41D0-A937-C101AC3228D7}"/>
              </a:ext>
            </a:extLst>
          </p:cNvPr>
          <p:cNvSpPr/>
          <p:nvPr/>
        </p:nvSpPr>
        <p:spPr>
          <a:xfrm>
            <a:off x="2132806" y="3083038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27" name="Reveal Answer 3">
            <a:extLst>
              <a:ext uri="{FF2B5EF4-FFF2-40B4-BE49-F238E27FC236}">
                <a16:creationId xmlns:a16="http://schemas.microsoft.com/office/drawing/2014/main" id="{F4FF832E-ACC2-435E-B520-0E5AA5DD38A4}"/>
              </a:ext>
            </a:extLst>
          </p:cNvPr>
          <p:cNvSpPr/>
          <p:nvPr/>
        </p:nvSpPr>
        <p:spPr>
          <a:xfrm>
            <a:off x="6005672" y="3082244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0261" name="Rectangle 90">
            <a:extLst>
              <a:ext uri="{FF2B5EF4-FFF2-40B4-BE49-F238E27FC236}">
                <a16:creationId xmlns:a16="http://schemas.microsoft.com/office/drawing/2014/main" id="{65BBA750-5EB7-47CA-AD3C-374157A56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0092" y="1076075"/>
            <a:ext cx="3723090" cy="13285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Alison arrived at the beach at 9:20 a.m. The walk from the bus stop took her 25 minutes.</a:t>
            </a:r>
          </a:p>
          <a:p>
            <a:pPr>
              <a:buNone/>
            </a:pPr>
            <a:r>
              <a:rPr lang="en-GB" sz="1600" dirty="0"/>
              <a:t>What time did she get</a:t>
            </a:r>
            <a:br>
              <a:rPr lang="en-GB" sz="1600" dirty="0"/>
            </a:br>
            <a:r>
              <a:rPr lang="en-GB" sz="1600" dirty="0"/>
              <a:t>off the bus?</a:t>
            </a:r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3853020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44550" y="1154362"/>
            <a:ext cx="3604358" cy="182474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256" name="Rectangle 58">
            <a:extLst>
              <a:ext uri="{FF2B5EF4-FFF2-40B4-BE49-F238E27FC236}">
                <a16:creationId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5856" y="1171602"/>
            <a:ext cx="241068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Write 605 in words.</a:t>
            </a:r>
          </a:p>
        </p:txBody>
      </p:sp>
      <p:sp>
        <p:nvSpPr>
          <p:cNvPr id="161" name="Rectangle 160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4842112"/>
            <a:ext cx="3759200" cy="12633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ysClr val="windowText" lastClr="000000"/>
                </a:solidFill>
              </a:rPr>
              <a:t>× and ÷</a:t>
            </a:r>
          </a:p>
        </p:txBody>
      </p:sp>
      <p:sp>
        <p:nvSpPr>
          <p:cNvPr id="162" name="Rectangle 98">
            <a:extLst>
              <a:ext uri="{FF2B5EF4-FFF2-40B4-BE49-F238E27FC236}">
                <a16:creationId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1165" y="1794677"/>
            <a:ext cx="2095010" cy="789411"/>
          </a:xfrm>
          <a:prstGeom prst="rect">
            <a:avLst/>
          </a:prstGeom>
          <a:noFill/>
          <a:ln w="25400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4400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/>
              <a:t>six hundred</a:t>
            </a:r>
            <a:br>
              <a:rPr lang="en-GB" b="1" dirty="0"/>
            </a:br>
            <a:r>
              <a:rPr lang="en-GB" b="1" dirty="0"/>
              <a:t>and five</a:t>
            </a:r>
          </a:p>
        </p:txBody>
      </p:sp>
      <p:sp>
        <p:nvSpPr>
          <p:cNvPr id="97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3848770"/>
            <a:ext cx="225093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153  +  90  =   243</a:t>
            </a:r>
          </a:p>
        </p:txBody>
      </p:sp>
      <p:sp>
        <p:nvSpPr>
          <p:cNvPr id="171" name="Rectangle 98">
            <a:extLst>
              <a:ext uri="{FF2B5EF4-FFF2-40B4-BE49-F238E27FC236}">
                <a16:creationId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03314" y="2490577"/>
            <a:ext cx="1189110" cy="394705"/>
          </a:xfrm>
          <a:prstGeom prst="rect">
            <a:avLst/>
          </a:prstGeom>
          <a:noFill/>
          <a:ln w="25400">
            <a:solidFill>
              <a:srgbClr val="6A9324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08000" tIns="72000" rIns="10800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/>
              <a:t>8:55 a.m.</a:t>
            </a:r>
          </a:p>
        </p:txBody>
      </p:sp>
      <p:sp>
        <p:nvSpPr>
          <p:cNvPr id="173" name="Rectangle 90">
            <a:extLst>
              <a:ext uri="{FF2B5EF4-FFF2-40B4-BE49-F238E27FC236}">
                <a16:creationId xmlns:a16="http://schemas.microsoft.com/office/drawing/2014/main" id="{65BBA750-5EB7-47CA-AD3C-374157A56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7300" y="5410345"/>
            <a:ext cx="1800996" cy="663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Is Henry correct?</a:t>
            </a:r>
            <a:endParaRPr lang="en-GB" sz="1600" b="1" dirty="0"/>
          </a:p>
          <a:p>
            <a:pPr>
              <a:buNone/>
            </a:pPr>
            <a:r>
              <a:rPr lang="en-GB" sz="1600" b="1" dirty="0"/>
              <a:t>Explain why.</a:t>
            </a: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4298785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5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3948018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84" name="Second +/- reveal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4392224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195298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641063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7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4291591"/>
            <a:ext cx="240322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842  −  600  =  242</a:t>
            </a:r>
          </a:p>
        </p:txBody>
      </p:sp>
      <p:sp>
        <p:nvSpPr>
          <p:cNvPr id="88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1529" y="5204090"/>
            <a:ext cx="229902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70   </a:t>
            </a:r>
            <a:r>
              <a:rPr lang="en-GB" sz="2000" b="1" dirty="0">
                <a:solidFill>
                  <a:sysClr val="windowText" lastClr="000000"/>
                </a:solidFill>
              </a:rPr>
              <a:t>×</a:t>
            </a:r>
            <a:r>
              <a:rPr lang="en-GB" altLang="en-US" sz="2000" b="1" dirty="0">
                <a:solidFill>
                  <a:schemeClr val="tx1"/>
                </a:solidFill>
              </a:rPr>
              <a:t>   5    =   350</a:t>
            </a:r>
          </a:p>
        </p:txBody>
      </p:sp>
      <p:sp>
        <p:nvSpPr>
          <p:cNvPr id="89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1657" y="5646911"/>
            <a:ext cx="227177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80   </a:t>
            </a:r>
            <a:r>
              <a:rPr lang="en-GB" sz="2000" b="1" dirty="0">
                <a:solidFill>
                  <a:sysClr val="windowText" lastClr="000000"/>
                </a:solidFill>
              </a:rPr>
              <a:t>÷ </a:t>
            </a:r>
            <a:r>
              <a:rPr lang="en-GB" altLang="en-US" sz="2000" b="1" dirty="0">
                <a:solidFill>
                  <a:schemeClr val="tx1"/>
                </a:solidFill>
              </a:rPr>
              <a:t>  40    =    2</a:t>
            </a:r>
          </a:p>
        </p:txBody>
      </p:sp>
      <p:sp>
        <p:nvSpPr>
          <p:cNvPr id="166" name="First x reveal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28301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91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729442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711" y="1490330"/>
            <a:ext cx="2371464" cy="1539860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7752" y="5004163"/>
            <a:ext cx="535714" cy="629653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099" y="3764865"/>
            <a:ext cx="786856" cy="458595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1657">
            <a:off x="2746059" y="5564155"/>
            <a:ext cx="430726" cy="733802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922" y="4191793"/>
            <a:ext cx="689601" cy="699272"/>
          </a:xfrm>
          <a:prstGeom prst="rect">
            <a:avLst/>
          </a:prstGeom>
        </p:spPr>
      </p:pic>
      <p:sp>
        <p:nvSpPr>
          <p:cNvPr id="72" name="Freeform 71">
            <a:extLst>
              <a:ext uri="{FF2B5EF4-FFF2-40B4-BE49-F238E27FC236}">
                <a16:creationId xmlns:a16="http://schemas.microsoft.com/office/drawing/2014/main" id="{C8C5D910-6B68-4F19-8C95-4025B630546B}"/>
              </a:ext>
            </a:extLst>
          </p:cNvPr>
          <p:cNvSpPr/>
          <p:nvPr/>
        </p:nvSpPr>
        <p:spPr>
          <a:xfrm rot="11146693" flipH="1">
            <a:off x="5828344" y="3599139"/>
            <a:ext cx="2439620" cy="1299482"/>
          </a:xfrm>
          <a:custGeom>
            <a:avLst/>
            <a:gdLst>
              <a:gd name="connsiteX0" fmla="*/ 381958 w 892613"/>
              <a:gd name="connsiteY0" fmla="*/ 709799 h 728749"/>
              <a:gd name="connsiteX1" fmla="*/ 4722 w 892613"/>
              <a:gd name="connsiteY1" fmla="*/ 331787 h 728749"/>
              <a:gd name="connsiteX2" fmla="*/ 510654 w 892613"/>
              <a:gd name="connsiteY2" fmla="*/ 160812 h 728749"/>
              <a:gd name="connsiteX3" fmla="*/ 590621 w 892613"/>
              <a:gd name="connsiteY3" fmla="*/ 184924 h 728749"/>
              <a:gd name="connsiteX4" fmla="*/ 594394 w 892613"/>
              <a:gd name="connsiteY4" fmla="*/ 174153 h 728749"/>
              <a:gd name="connsiteX5" fmla="*/ 598813 w 892613"/>
              <a:gd name="connsiteY5" fmla="*/ 0 h 728749"/>
              <a:gd name="connsiteX6" fmla="*/ 712158 w 892613"/>
              <a:gd name="connsiteY6" fmla="*/ 191671 h 728749"/>
              <a:gd name="connsiteX7" fmla="*/ 720392 w 892613"/>
              <a:gd name="connsiteY7" fmla="*/ 249322 h 728749"/>
              <a:gd name="connsiteX8" fmla="*/ 746559 w 892613"/>
              <a:gd name="connsiteY8" fmla="*/ 265570 h 728749"/>
              <a:gd name="connsiteX9" fmla="*/ 887891 w 892613"/>
              <a:gd name="connsiteY9" fmla="*/ 538825 h 728749"/>
              <a:gd name="connsiteX10" fmla="*/ 381958 w 892613"/>
              <a:gd name="connsiteY10" fmla="*/ 709799 h 728749"/>
              <a:gd name="connsiteX0" fmla="*/ 381958 w 892613"/>
              <a:gd name="connsiteY0" fmla="*/ 668953 h 687903"/>
              <a:gd name="connsiteX1" fmla="*/ 4722 w 892613"/>
              <a:gd name="connsiteY1" fmla="*/ 290941 h 687903"/>
              <a:gd name="connsiteX2" fmla="*/ 510654 w 892613"/>
              <a:gd name="connsiteY2" fmla="*/ 119966 h 687903"/>
              <a:gd name="connsiteX3" fmla="*/ 590621 w 892613"/>
              <a:gd name="connsiteY3" fmla="*/ 144078 h 687903"/>
              <a:gd name="connsiteX4" fmla="*/ 594394 w 892613"/>
              <a:gd name="connsiteY4" fmla="*/ 133307 h 687903"/>
              <a:gd name="connsiteX5" fmla="*/ 622258 w 892613"/>
              <a:gd name="connsiteY5" fmla="*/ 0 h 687903"/>
              <a:gd name="connsiteX6" fmla="*/ 712158 w 892613"/>
              <a:gd name="connsiteY6" fmla="*/ 150825 h 687903"/>
              <a:gd name="connsiteX7" fmla="*/ 720392 w 892613"/>
              <a:gd name="connsiteY7" fmla="*/ 208476 h 687903"/>
              <a:gd name="connsiteX8" fmla="*/ 746559 w 892613"/>
              <a:gd name="connsiteY8" fmla="*/ 224724 h 687903"/>
              <a:gd name="connsiteX9" fmla="*/ 887891 w 892613"/>
              <a:gd name="connsiteY9" fmla="*/ 497979 h 687903"/>
              <a:gd name="connsiteX10" fmla="*/ 381958 w 892613"/>
              <a:gd name="connsiteY10" fmla="*/ 668953 h 687903"/>
              <a:gd name="connsiteX0" fmla="*/ 381958 w 892613"/>
              <a:gd name="connsiteY0" fmla="*/ 671436 h 690386"/>
              <a:gd name="connsiteX1" fmla="*/ 4722 w 892613"/>
              <a:gd name="connsiteY1" fmla="*/ 293424 h 690386"/>
              <a:gd name="connsiteX2" fmla="*/ 510654 w 892613"/>
              <a:gd name="connsiteY2" fmla="*/ 122449 h 690386"/>
              <a:gd name="connsiteX3" fmla="*/ 590621 w 892613"/>
              <a:gd name="connsiteY3" fmla="*/ 146561 h 690386"/>
              <a:gd name="connsiteX4" fmla="*/ 594394 w 892613"/>
              <a:gd name="connsiteY4" fmla="*/ 135790 h 690386"/>
              <a:gd name="connsiteX5" fmla="*/ 622258 w 892613"/>
              <a:gd name="connsiteY5" fmla="*/ 2483 h 690386"/>
              <a:gd name="connsiteX6" fmla="*/ 712158 w 892613"/>
              <a:gd name="connsiteY6" fmla="*/ 153308 h 690386"/>
              <a:gd name="connsiteX7" fmla="*/ 720392 w 892613"/>
              <a:gd name="connsiteY7" fmla="*/ 210959 h 690386"/>
              <a:gd name="connsiteX8" fmla="*/ 746559 w 892613"/>
              <a:gd name="connsiteY8" fmla="*/ 227207 h 690386"/>
              <a:gd name="connsiteX9" fmla="*/ 887891 w 892613"/>
              <a:gd name="connsiteY9" fmla="*/ 500462 h 690386"/>
              <a:gd name="connsiteX10" fmla="*/ 381958 w 892613"/>
              <a:gd name="connsiteY10" fmla="*/ 671436 h 690386"/>
              <a:gd name="connsiteX0" fmla="*/ 381958 w 892613"/>
              <a:gd name="connsiteY0" fmla="*/ 671436 h 690386"/>
              <a:gd name="connsiteX1" fmla="*/ 4722 w 892613"/>
              <a:gd name="connsiteY1" fmla="*/ 293424 h 690386"/>
              <a:gd name="connsiteX2" fmla="*/ 510654 w 892613"/>
              <a:gd name="connsiteY2" fmla="*/ 122449 h 690386"/>
              <a:gd name="connsiteX3" fmla="*/ 590621 w 892613"/>
              <a:gd name="connsiteY3" fmla="*/ 146561 h 690386"/>
              <a:gd name="connsiteX4" fmla="*/ 594394 w 892613"/>
              <a:gd name="connsiteY4" fmla="*/ 135790 h 690386"/>
              <a:gd name="connsiteX5" fmla="*/ 622258 w 892613"/>
              <a:gd name="connsiteY5" fmla="*/ 2483 h 690386"/>
              <a:gd name="connsiteX6" fmla="*/ 712158 w 892613"/>
              <a:gd name="connsiteY6" fmla="*/ 153308 h 690386"/>
              <a:gd name="connsiteX7" fmla="*/ 720392 w 892613"/>
              <a:gd name="connsiteY7" fmla="*/ 210959 h 690386"/>
              <a:gd name="connsiteX8" fmla="*/ 746559 w 892613"/>
              <a:gd name="connsiteY8" fmla="*/ 227207 h 690386"/>
              <a:gd name="connsiteX9" fmla="*/ 887891 w 892613"/>
              <a:gd name="connsiteY9" fmla="*/ 500462 h 690386"/>
              <a:gd name="connsiteX10" fmla="*/ 381958 w 892613"/>
              <a:gd name="connsiteY10" fmla="*/ 671436 h 690386"/>
              <a:gd name="connsiteX0" fmla="*/ 381958 w 892613"/>
              <a:gd name="connsiteY0" fmla="*/ 669493 h 688443"/>
              <a:gd name="connsiteX1" fmla="*/ 4722 w 892613"/>
              <a:gd name="connsiteY1" fmla="*/ 291481 h 688443"/>
              <a:gd name="connsiteX2" fmla="*/ 510654 w 892613"/>
              <a:gd name="connsiteY2" fmla="*/ 120506 h 688443"/>
              <a:gd name="connsiteX3" fmla="*/ 590621 w 892613"/>
              <a:gd name="connsiteY3" fmla="*/ 144618 h 688443"/>
              <a:gd name="connsiteX4" fmla="*/ 594394 w 892613"/>
              <a:gd name="connsiteY4" fmla="*/ 133847 h 688443"/>
              <a:gd name="connsiteX5" fmla="*/ 622258 w 892613"/>
              <a:gd name="connsiteY5" fmla="*/ 540 h 688443"/>
              <a:gd name="connsiteX6" fmla="*/ 712158 w 892613"/>
              <a:gd name="connsiteY6" fmla="*/ 151365 h 688443"/>
              <a:gd name="connsiteX7" fmla="*/ 720392 w 892613"/>
              <a:gd name="connsiteY7" fmla="*/ 209016 h 688443"/>
              <a:gd name="connsiteX8" fmla="*/ 746559 w 892613"/>
              <a:gd name="connsiteY8" fmla="*/ 225264 h 688443"/>
              <a:gd name="connsiteX9" fmla="*/ 887891 w 892613"/>
              <a:gd name="connsiteY9" fmla="*/ 498519 h 688443"/>
              <a:gd name="connsiteX10" fmla="*/ 381958 w 892613"/>
              <a:gd name="connsiteY10" fmla="*/ 669493 h 688443"/>
              <a:gd name="connsiteX0" fmla="*/ 381958 w 892613"/>
              <a:gd name="connsiteY0" fmla="*/ 669386 h 688336"/>
              <a:gd name="connsiteX1" fmla="*/ 4722 w 892613"/>
              <a:gd name="connsiteY1" fmla="*/ 291374 h 688336"/>
              <a:gd name="connsiteX2" fmla="*/ 510654 w 892613"/>
              <a:gd name="connsiteY2" fmla="*/ 120399 h 688336"/>
              <a:gd name="connsiteX3" fmla="*/ 590621 w 892613"/>
              <a:gd name="connsiteY3" fmla="*/ 144511 h 688336"/>
              <a:gd name="connsiteX4" fmla="*/ 594394 w 892613"/>
              <a:gd name="connsiteY4" fmla="*/ 133740 h 688336"/>
              <a:gd name="connsiteX5" fmla="*/ 622258 w 892613"/>
              <a:gd name="connsiteY5" fmla="*/ 433 h 688336"/>
              <a:gd name="connsiteX6" fmla="*/ 712158 w 892613"/>
              <a:gd name="connsiteY6" fmla="*/ 151258 h 688336"/>
              <a:gd name="connsiteX7" fmla="*/ 720392 w 892613"/>
              <a:gd name="connsiteY7" fmla="*/ 208909 h 688336"/>
              <a:gd name="connsiteX8" fmla="*/ 746559 w 892613"/>
              <a:gd name="connsiteY8" fmla="*/ 225157 h 688336"/>
              <a:gd name="connsiteX9" fmla="*/ 887891 w 892613"/>
              <a:gd name="connsiteY9" fmla="*/ 498412 h 688336"/>
              <a:gd name="connsiteX10" fmla="*/ 381958 w 892613"/>
              <a:gd name="connsiteY10" fmla="*/ 669386 h 688336"/>
              <a:gd name="connsiteX0" fmla="*/ 381958 w 892613"/>
              <a:gd name="connsiteY0" fmla="*/ 669553 h 688503"/>
              <a:gd name="connsiteX1" fmla="*/ 4722 w 892613"/>
              <a:gd name="connsiteY1" fmla="*/ 291541 h 688503"/>
              <a:gd name="connsiteX2" fmla="*/ 510654 w 892613"/>
              <a:gd name="connsiteY2" fmla="*/ 120566 h 688503"/>
              <a:gd name="connsiteX3" fmla="*/ 590621 w 892613"/>
              <a:gd name="connsiteY3" fmla="*/ 144678 h 688503"/>
              <a:gd name="connsiteX4" fmla="*/ 618178 w 892613"/>
              <a:gd name="connsiteY4" fmla="*/ 104447 h 688503"/>
              <a:gd name="connsiteX5" fmla="*/ 622258 w 892613"/>
              <a:gd name="connsiteY5" fmla="*/ 600 h 688503"/>
              <a:gd name="connsiteX6" fmla="*/ 712158 w 892613"/>
              <a:gd name="connsiteY6" fmla="*/ 151425 h 688503"/>
              <a:gd name="connsiteX7" fmla="*/ 720392 w 892613"/>
              <a:gd name="connsiteY7" fmla="*/ 209076 h 688503"/>
              <a:gd name="connsiteX8" fmla="*/ 746559 w 892613"/>
              <a:gd name="connsiteY8" fmla="*/ 225324 h 688503"/>
              <a:gd name="connsiteX9" fmla="*/ 887891 w 892613"/>
              <a:gd name="connsiteY9" fmla="*/ 498579 h 688503"/>
              <a:gd name="connsiteX10" fmla="*/ 381958 w 892613"/>
              <a:gd name="connsiteY10" fmla="*/ 669553 h 688503"/>
              <a:gd name="connsiteX0" fmla="*/ 381958 w 892613"/>
              <a:gd name="connsiteY0" fmla="*/ 669978 h 688928"/>
              <a:gd name="connsiteX1" fmla="*/ 4722 w 892613"/>
              <a:gd name="connsiteY1" fmla="*/ 291966 h 688928"/>
              <a:gd name="connsiteX2" fmla="*/ 510654 w 892613"/>
              <a:gd name="connsiteY2" fmla="*/ 120991 h 688928"/>
              <a:gd name="connsiteX3" fmla="*/ 590621 w 892613"/>
              <a:gd name="connsiteY3" fmla="*/ 145103 h 688928"/>
              <a:gd name="connsiteX4" fmla="*/ 618178 w 892613"/>
              <a:gd name="connsiteY4" fmla="*/ 104872 h 688928"/>
              <a:gd name="connsiteX5" fmla="*/ 622258 w 892613"/>
              <a:gd name="connsiteY5" fmla="*/ 1025 h 688928"/>
              <a:gd name="connsiteX6" fmla="*/ 712158 w 892613"/>
              <a:gd name="connsiteY6" fmla="*/ 151850 h 688928"/>
              <a:gd name="connsiteX7" fmla="*/ 720392 w 892613"/>
              <a:gd name="connsiteY7" fmla="*/ 209501 h 688928"/>
              <a:gd name="connsiteX8" fmla="*/ 746559 w 892613"/>
              <a:gd name="connsiteY8" fmla="*/ 225749 h 688928"/>
              <a:gd name="connsiteX9" fmla="*/ 887891 w 892613"/>
              <a:gd name="connsiteY9" fmla="*/ 499004 h 688928"/>
              <a:gd name="connsiteX10" fmla="*/ 381958 w 892613"/>
              <a:gd name="connsiteY10" fmla="*/ 669978 h 688928"/>
              <a:gd name="connsiteX0" fmla="*/ 381958 w 892613"/>
              <a:gd name="connsiteY0" fmla="*/ 670543 h 689493"/>
              <a:gd name="connsiteX1" fmla="*/ 4722 w 892613"/>
              <a:gd name="connsiteY1" fmla="*/ 292531 h 689493"/>
              <a:gd name="connsiteX2" fmla="*/ 510654 w 892613"/>
              <a:gd name="connsiteY2" fmla="*/ 121556 h 689493"/>
              <a:gd name="connsiteX3" fmla="*/ 590621 w 892613"/>
              <a:gd name="connsiteY3" fmla="*/ 145668 h 689493"/>
              <a:gd name="connsiteX4" fmla="*/ 628699 w 892613"/>
              <a:gd name="connsiteY4" fmla="*/ 88320 h 689493"/>
              <a:gd name="connsiteX5" fmla="*/ 622258 w 892613"/>
              <a:gd name="connsiteY5" fmla="*/ 1590 h 689493"/>
              <a:gd name="connsiteX6" fmla="*/ 712158 w 892613"/>
              <a:gd name="connsiteY6" fmla="*/ 152415 h 689493"/>
              <a:gd name="connsiteX7" fmla="*/ 720392 w 892613"/>
              <a:gd name="connsiteY7" fmla="*/ 210066 h 689493"/>
              <a:gd name="connsiteX8" fmla="*/ 746559 w 892613"/>
              <a:gd name="connsiteY8" fmla="*/ 226314 h 689493"/>
              <a:gd name="connsiteX9" fmla="*/ 887891 w 892613"/>
              <a:gd name="connsiteY9" fmla="*/ 499569 h 689493"/>
              <a:gd name="connsiteX10" fmla="*/ 381958 w 892613"/>
              <a:gd name="connsiteY10" fmla="*/ 670543 h 689493"/>
              <a:gd name="connsiteX0" fmla="*/ 381958 w 892613"/>
              <a:gd name="connsiteY0" fmla="*/ 670844 h 689794"/>
              <a:gd name="connsiteX1" fmla="*/ 4722 w 892613"/>
              <a:gd name="connsiteY1" fmla="*/ 292832 h 689794"/>
              <a:gd name="connsiteX2" fmla="*/ 510654 w 892613"/>
              <a:gd name="connsiteY2" fmla="*/ 121857 h 689794"/>
              <a:gd name="connsiteX3" fmla="*/ 590621 w 892613"/>
              <a:gd name="connsiteY3" fmla="*/ 145969 h 689794"/>
              <a:gd name="connsiteX4" fmla="*/ 628699 w 892613"/>
              <a:gd name="connsiteY4" fmla="*/ 88621 h 689794"/>
              <a:gd name="connsiteX5" fmla="*/ 622258 w 892613"/>
              <a:gd name="connsiteY5" fmla="*/ 1891 h 689794"/>
              <a:gd name="connsiteX6" fmla="*/ 712158 w 892613"/>
              <a:gd name="connsiteY6" fmla="*/ 152716 h 689794"/>
              <a:gd name="connsiteX7" fmla="*/ 720392 w 892613"/>
              <a:gd name="connsiteY7" fmla="*/ 210367 h 689794"/>
              <a:gd name="connsiteX8" fmla="*/ 746559 w 892613"/>
              <a:gd name="connsiteY8" fmla="*/ 226615 h 689794"/>
              <a:gd name="connsiteX9" fmla="*/ 887891 w 892613"/>
              <a:gd name="connsiteY9" fmla="*/ 499870 h 689794"/>
              <a:gd name="connsiteX10" fmla="*/ 381958 w 892613"/>
              <a:gd name="connsiteY10" fmla="*/ 670844 h 689794"/>
              <a:gd name="connsiteX0" fmla="*/ 381958 w 892613"/>
              <a:gd name="connsiteY0" fmla="*/ 671315 h 690265"/>
              <a:gd name="connsiteX1" fmla="*/ 4722 w 892613"/>
              <a:gd name="connsiteY1" fmla="*/ 293303 h 690265"/>
              <a:gd name="connsiteX2" fmla="*/ 510654 w 892613"/>
              <a:gd name="connsiteY2" fmla="*/ 122328 h 690265"/>
              <a:gd name="connsiteX3" fmla="*/ 590621 w 892613"/>
              <a:gd name="connsiteY3" fmla="*/ 146440 h 690265"/>
              <a:gd name="connsiteX4" fmla="*/ 611634 w 892613"/>
              <a:gd name="connsiteY4" fmla="*/ 82996 h 690265"/>
              <a:gd name="connsiteX5" fmla="*/ 622258 w 892613"/>
              <a:gd name="connsiteY5" fmla="*/ 2362 h 690265"/>
              <a:gd name="connsiteX6" fmla="*/ 712158 w 892613"/>
              <a:gd name="connsiteY6" fmla="*/ 153187 h 690265"/>
              <a:gd name="connsiteX7" fmla="*/ 720392 w 892613"/>
              <a:gd name="connsiteY7" fmla="*/ 210838 h 690265"/>
              <a:gd name="connsiteX8" fmla="*/ 746559 w 892613"/>
              <a:gd name="connsiteY8" fmla="*/ 227086 h 690265"/>
              <a:gd name="connsiteX9" fmla="*/ 887891 w 892613"/>
              <a:gd name="connsiteY9" fmla="*/ 500341 h 690265"/>
              <a:gd name="connsiteX10" fmla="*/ 381958 w 892613"/>
              <a:gd name="connsiteY10" fmla="*/ 671315 h 690265"/>
              <a:gd name="connsiteX0" fmla="*/ 381958 w 892613"/>
              <a:gd name="connsiteY0" fmla="*/ 665280 h 684230"/>
              <a:gd name="connsiteX1" fmla="*/ 4722 w 892613"/>
              <a:gd name="connsiteY1" fmla="*/ 287268 h 684230"/>
              <a:gd name="connsiteX2" fmla="*/ 510654 w 892613"/>
              <a:gd name="connsiteY2" fmla="*/ 116293 h 684230"/>
              <a:gd name="connsiteX3" fmla="*/ 590621 w 892613"/>
              <a:gd name="connsiteY3" fmla="*/ 140405 h 684230"/>
              <a:gd name="connsiteX4" fmla="*/ 611634 w 892613"/>
              <a:gd name="connsiteY4" fmla="*/ 76961 h 684230"/>
              <a:gd name="connsiteX5" fmla="*/ 749343 w 892613"/>
              <a:gd name="connsiteY5" fmla="*/ 3124 h 684230"/>
              <a:gd name="connsiteX6" fmla="*/ 712158 w 892613"/>
              <a:gd name="connsiteY6" fmla="*/ 147152 h 684230"/>
              <a:gd name="connsiteX7" fmla="*/ 720392 w 892613"/>
              <a:gd name="connsiteY7" fmla="*/ 204803 h 684230"/>
              <a:gd name="connsiteX8" fmla="*/ 746559 w 892613"/>
              <a:gd name="connsiteY8" fmla="*/ 221051 h 684230"/>
              <a:gd name="connsiteX9" fmla="*/ 887891 w 892613"/>
              <a:gd name="connsiteY9" fmla="*/ 494306 h 684230"/>
              <a:gd name="connsiteX10" fmla="*/ 381958 w 892613"/>
              <a:gd name="connsiteY10" fmla="*/ 665280 h 684230"/>
              <a:gd name="connsiteX0" fmla="*/ 381958 w 892613"/>
              <a:gd name="connsiteY0" fmla="*/ 665280 h 684230"/>
              <a:gd name="connsiteX1" fmla="*/ 4722 w 892613"/>
              <a:gd name="connsiteY1" fmla="*/ 287268 h 684230"/>
              <a:gd name="connsiteX2" fmla="*/ 510654 w 892613"/>
              <a:gd name="connsiteY2" fmla="*/ 116293 h 684230"/>
              <a:gd name="connsiteX3" fmla="*/ 590621 w 892613"/>
              <a:gd name="connsiteY3" fmla="*/ 140405 h 684230"/>
              <a:gd name="connsiteX4" fmla="*/ 611634 w 892613"/>
              <a:gd name="connsiteY4" fmla="*/ 76961 h 684230"/>
              <a:gd name="connsiteX5" fmla="*/ 749343 w 892613"/>
              <a:gd name="connsiteY5" fmla="*/ 3124 h 684230"/>
              <a:gd name="connsiteX6" fmla="*/ 777338 w 892613"/>
              <a:gd name="connsiteY6" fmla="*/ 141265 h 684230"/>
              <a:gd name="connsiteX7" fmla="*/ 720392 w 892613"/>
              <a:gd name="connsiteY7" fmla="*/ 204803 h 684230"/>
              <a:gd name="connsiteX8" fmla="*/ 746559 w 892613"/>
              <a:gd name="connsiteY8" fmla="*/ 221051 h 684230"/>
              <a:gd name="connsiteX9" fmla="*/ 887891 w 892613"/>
              <a:gd name="connsiteY9" fmla="*/ 494306 h 684230"/>
              <a:gd name="connsiteX10" fmla="*/ 381958 w 892613"/>
              <a:gd name="connsiteY10" fmla="*/ 665280 h 684230"/>
              <a:gd name="connsiteX0" fmla="*/ 381958 w 892613"/>
              <a:gd name="connsiteY0" fmla="*/ 663865 h 682815"/>
              <a:gd name="connsiteX1" fmla="*/ 4722 w 892613"/>
              <a:gd name="connsiteY1" fmla="*/ 285853 h 682815"/>
              <a:gd name="connsiteX2" fmla="*/ 510654 w 892613"/>
              <a:gd name="connsiteY2" fmla="*/ 114878 h 682815"/>
              <a:gd name="connsiteX3" fmla="*/ 590621 w 892613"/>
              <a:gd name="connsiteY3" fmla="*/ 138990 h 682815"/>
              <a:gd name="connsiteX4" fmla="*/ 678237 w 892613"/>
              <a:gd name="connsiteY4" fmla="*/ 91504 h 682815"/>
              <a:gd name="connsiteX5" fmla="*/ 749343 w 892613"/>
              <a:gd name="connsiteY5" fmla="*/ 1709 h 682815"/>
              <a:gd name="connsiteX6" fmla="*/ 777338 w 892613"/>
              <a:gd name="connsiteY6" fmla="*/ 139850 h 682815"/>
              <a:gd name="connsiteX7" fmla="*/ 720392 w 892613"/>
              <a:gd name="connsiteY7" fmla="*/ 203388 h 682815"/>
              <a:gd name="connsiteX8" fmla="*/ 746559 w 892613"/>
              <a:gd name="connsiteY8" fmla="*/ 219636 h 682815"/>
              <a:gd name="connsiteX9" fmla="*/ 887891 w 892613"/>
              <a:gd name="connsiteY9" fmla="*/ 492891 h 682815"/>
              <a:gd name="connsiteX10" fmla="*/ 381958 w 892613"/>
              <a:gd name="connsiteY10" fmla="*/ 663865 h 682815"/>
              <a:gd name="connsiteX0" fmla="*/ 381958 w 892613"/>
              <a:gd name="connsiteY0" fmla="*/ 663865 h 682815"/>
              <a:gd name="connsiteX1" fmla="*/ 4722 w 892613"/>
              <a:gd name="connsiteY1" fmla="*/ 285853 h 682815"/>
              <a:gd name="connsiteX2" fmla="*/ 510654 w 892613"/>
              <a:gd name="connsiteY2" fmla="*/ 114878 h 682815"/>
              <a:gd name="connsiteX3" fmla="*/ 590621 w 892613"/>
              <a:gd name="connsiteY3" fmla="*/ 138990 h 682815"/>
              <a:gd name="connsiteX4" fmla="*/ 678237 w 892613"/>
              <a:gd name="connsiteY4" fmla="*/ 91504 h 682815"/>
              <a:gd name="connsiteX5" fmla="*/ 749343 w 892613"/>
              <a:gd name="connsiteY5" fmla="*/ 1709 h 682815"/>
              <a:gd name="connsiteX6" fmla="*/ 777338 w 892613"/>
              <a:gd name="connsiteY6" fmla="*/ 139850 h 682815"/>
              <a:gd name="connsiteX7" fmla="*/ 720392 w 892613"/>
              <a:gd name="connsiteY7" fmla="*/ 203388 h 682815"/>
              <a:gd name="connsiteX8" fmla="*/ 746559 w 892613"/>
              <a:gd name="connsiteY8" fmla="*/ 219636 h 682815"/>
              <a:gd name="connsiteX9" fmla="*/ 887891 w 892613"/>
              <a:gd name="connsiteY9" fmla="*/ 492891 h 682815"/>
              <a:gd name="connsiteX10" fmla="*/ 381958 w 892613"/>
              <a:gd name="connsiteY10" fmla="*/ 663865 h 682815"/>
              <a:gd name="connsiteX0" fmla="*/ 381958 w 892613"/>
              <a:gd name="connsiteY0" fmla="*/ 662926 h 681876"/>
              <a:gd name="connsiteX1" fmla="*/ 4722 w 892613"/>
              <a:gd name="connsiteY1" fmla="*/ 284914 h 681876"/>
              <a:gd name="connsiteX2" fmla="*/ 510654 w 892613"/>
              <a:gd name="connsiteY2" fmla="*/ 113939 h 681876"/>
              <a:gd name="connsiteX3" fmla="*/ 590621 w 892613"/>
              <a:gd name="connsiteY3" fmla="*/ 138051 h 681876"/>
              <a:gd name="connsiteX4" fmla="*/ 678237 w 892613"/>
              <a:gd name="connsiteY4" fmla="*/ 90565 h 681876"/>
              <a:gd name="connsiteX5" fmla="*/ 749343 w 892613"/>
              <a:gd name="connsiteY5" fmla="*/ 770 h 681876"/>
              <a:gd name="connsiteX6" fmla="*/ 777338 w 892613"/>
              <a:gd name="connsiteY6" fmla="*/ 138911 h 681876"/>
              <a:gd name="connsiteX7" fmla="*/ 720392 w 892613"/>
              <a:gd name="connsiteY7" fmla="*/ 202449 h 681876"/>
              <a:gd name="connsiteX8" fmla="*/ 746559 w 892613"/>
              <a:gd name="connsiteY8" fmla="*/ 218697 h 681876"/>
              <a:gd name="connsiteX9" fmla="*/ 887891 w 892613"/>
              <a:gd name="connsiteY9" fmla="*/ 491952 h 681876"/>
              <a:gd name="connsiteX10" fmla="*/ 381958 w 892613"/>
              <a:gd name="connsiteY10" fmla="*/ 662926 h 681876"/>
              <a:gd name="connsiteX0" fmla="*/ 381958 w 892613"/>
              <a:gd name="connsiteY0" fmla="*/ 662156 h 681106"/>
              <a:gd name="connsiteX1" fmla="*/ 4722 w 892613"/>
              <a:gd name="connsiteY1" fmla="*/ 284144 h 681106"/>
              <a:gd name="connsiteX2" fmla="*/ 510654 w 892613"/>
              <a:gd name="connsiteY2" fmla="*/ 113169 h 681106"/>
              <a:gd name="connsiteX3" fmla="*/ 590621 w 892613"/>
              <a:gd name="connsiteY3" fmla="*/ 137281 h 681106"/>
              <a:gd name="connsiteX4" fmla="*/ 678237 w 892613"/>
              <a:gd name="connsiteY4" fmla="*/ 89795 h 681106"/>
              <a:gd name="connsiteX5" fmla="*/ 749343 w 892613"/>
              <a:gd name="connsiteY5" fmla="*/ 0 h 681106"/>
              <a:gd name="connsiteX6" fmla="*/ 777338 w 892613"/>
              <a:gd name="connsiteY6" fmla="*/ 138141 h 681106"/>
              <a:gd name="connsiteX7" fmla="*/ 720392 w 892613"/>
              <a:gd name="connsiteY7" fmla="*/ 201679 h 681106"/>
              <a:gd name="connsiteX8" fmla="*/ 746559 w 892613"/>
              <a:gd name="connsiteY8" fmla="*/ 217927 h 681106"/>
              <a:gd name="connsiteX9" fmla="*/ 887891 w 892613"/>
              <a:gd name="connsiteY9" fmla="*/ 491182 h 681106"/>
              <a:gd name="connsiteX10" fmla="*/ 381958 w 892613"/>
              <a:gd name="connsiteY10" fmla="*/ 662156 h 681106"/>
              <a:gd name="connsiteX0" fmla="*/ 381958 w 892613"/>
              <a:gd name="connsiteY0" fmla="*/ 662156 h 681106"/>
              <a:gd name="connsiteX1" fmla="*/ 4722 w 892613"/>
              <a:gd name="connsiteY1" fmla="*/ 284144 h 681106"/>
              <a:gd name="connsiteX2" fmla="*/ 510654 w 892613"/>
              <a:gd name="connsiteY2" fmla="*/ 113169 h 681106"/>
              <a:gd name="connsiteX3" fmla="*/ 590621 w 892613"/>
              <a:gd name="connsiteY3" fmla="*/ 137281 h 681106"/>
              <a:gd name="connsiteX4" fmla="*/ 684744 w 892613"/>
              <a:gd name="connsiteY4" fmla="*/ 90446 h 681106"/>
              <a:gd name="connsiteX5" fmla="*/ 749343 w 892613"/>
              <a:gd name="connsiteY5" fmla="*/ 0 h 681106"/>
              <a:gd name="connsiteX6" fmla="*/ 777338 w 892613"/>
              <a:gd name="connsiteY6" fmla="*/ 138141 h 681106"/>
              <a:gd name="connsiteX7" fmla="*/ 720392 w 892613"/>
              <a:gd name="connsiteY7" fmla="*/ 201679 h 681106"/>
              <a:gd name="connsiteX8" fmla="*/ 746559 w 892613"/>
              <a:gd name="connsiteY8" fmla="*/ 217927 h 681106"/>
              <a:gd name="connsiteX9" fmla="*/ 887891 w 892613"/>
              <a:gd name="connsiteY9" fmla="*/ 491182 h 681106"/>
              <a:gd name="connsiteX10" fmla="*/ 381958 w 892613"/>
              <a:gd name="connsiteY10" fmla="*/ 662156 h 681106"/>
              <a:gd name="connsiteX0" fmla="*/ 381958 w 892613"/>
              <a:gd name="connsiteY0" fmla="*/ 662156 h 681106"/>
              <a:gd name="connsiteX1" fmla="*/ 4722 w 892613"/>
              <a:gd name="connsiteY1" fmla="*/ 284144 h 681106"/>
              <a:gd name="connsiteX2" fmla="*/ 510654 w 892613"/>
              <a:gd name="connsiteY2" fmla="*/ 113169 h 681106"/>
              <a:gd name="connsiteX3" fmla="*/ 590621 w 892613"/>
              <a:gd name="connsiteY3" fmla="*/ 137281 h 681106"/>
              <a:gd name="connsiteX4" fmla="*/ 684744 w 892613"/>
              <a:gd name="connsiteY4" fmla="*/ 90446 h 681106"/>
              <a:gd name="connsiteX5" fmla="*/ 749343 w 892613"/>
              <a:gd name="connsiteY5" fmla="*/ 0 h 681106"/>
              <a:gd name="connsiteX6" fmla="*/ 777338 w 892613"/>
              <a:gd name="connsiteY6" fmla="*/ 138141 h 681106"/>
              <a:gd name="connsiteX7" fmla="*/ 720392 w 892613"/>
              <a:gd name="connsiteY7" fmla="*/ 201679 h 681106"/>
              <a:gd name="connsiteX8" fmla="*/ 746559 w 892613"/>
              <a:gd name="connsiteY8" fmla="*/ 217927 h 681106"/>
              <a:gd name="connsiteX9" fmla="*/ 887891 w 892613"/>
              <a:gd name="connsiteY9" fmla="*/ 491182 h 681106"/>
              <a:gd name="connsiteX10" fmla="*/ 381958 w 892613"/>
              <a:gd name="connsiteY10" fmla="*/ 662156 h 681106"/>
              <a:gd name="connsiteX0" fmla="*/ 381958 w 892613"/>
              <a:gd name="connsiteY0" fmla="*/ 662156 h 681106"/>
              <a:gd name="connsiteX1" fmla="*/ 4722 w 892613"/>
              <a:gd name="connsiteY1" fmla="*/ 284144 h 681106"/>
              <a:gd name="connsiteX2" fmla="*/ 510654 w 892613"/>
              <a:gd name="connsiteY2" fmla="*/ 113169 h 681106"/>
              <a:gd name="connsiteX3" fmla="*/ 590621 w 892613"/>
              <a:gd name="connsiteY3" fmla="*/ 137281 h 681106"/>
              <a:gd name="connsiteX4" fmla="*/ 684744 w 892613"/>
              <a:gd name="connsiteY4" fmla="*/ 90446 h 681106"/>
              <a:gd name="connsiteX5" fmla="*/ 749343 w 892613"/>
              <a:gd name="connsiteY5" fmla="*/ 0 h 681106"/>
              <a:gd name="connsiteX6" fmla="*/ 777338 w 892613"/>
              <a:gd name="connsiteY6" fmla="*/ 138141 h 681106"/>
              <a:gd name="connsiteX7" fmla="*/ 720392 w 892613"/>
              <a:gd name="connsiteY7" fmla="*/ 201679 h 681106"/>
              <a:gd name="connsiteX8" fmla="*/ 746559 w 892613"/>
              <a:gd name="connsiteY8" fmla="*/ 217927 h 681106"/>
              <a:gd name="connsiteX9" fmla="*/ 887891 w 892613"/>
              <a:gd name="connsiteY9" fmla="*/ 491182 h 681106"/>
              <a:gd name="connsiteX10" fmla="*/ 381958 w 892613"/>
              <a:gd name="connsiteY10" fmla="*/ 662156 h 681106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590621 w 892613"/>
              <a:gd name="connsiteY3" fmla="*/ 134944 h 678769"/>
              <a:gd name="connsiteX4" fmla="*/ 684744 w 892613"/>
              <a:gd name="connsiteY4" fmla="*/ 88109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590621 w 892613"/>
              <a:gd name="connsiteY3" fmla="*/ 134944 h 678769"/>
              <a:gd name="connsiteX4" fmla="*/ 684744 w 892613"/>
              <a:gd name="connsiteY4" fmla="*/ 88109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590621 w 892613"/>
              <a:gd name="connsiteY3" fmla="*/ 134944 h 678769"/>
              <a:gd name="connsiteX4" fmla="*/ 708202 w 892613"/>
              <a:gd name="connsiteY4" fmla="*/ 91783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590621 w 892613"/>
              <a:gd name="connsiteY3" fmla="*/ 134944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90750 w 892613"/>
              <a:gd name="connsiteY6" fmla="*/ 118985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90750 w 892613"/>
              <a:gd name="connsiteY6" fmla="*/ 118985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91777 w 892613"/>
              <a:gd name="connsiteY6" fmla="*/ 108458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91777 w 892613"/>
              <a:gd name="connsiteY6" fmla="*/ 108458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91777 w 892613"/>
              <a:gd name="connsiteY6" fmla="*/ 108458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92613" h="678769">
                <a:moveTo>
                  <a:pt x="381958" y="659819"/>
                </a:moveTo>
                <a:cubicBezTo>
                  <a:pt x="138077" y="602647"/>
                  <a:pt x="-30817" y="433405"/>
                  <a:pt x="4722" y="281807"/>
                </a:cubicBezTo>
                <a:cubicBezTo>
                  <a:pt x="40260" y="130209"/>
                  <a:pt x="266774" y="53660"/>
                  <a:pt x="510654" y="110832"/>
                </a:cubicBezTo>
                <a:cubicBezTo>
                  <a:pt x="544102" y="113790"/>
                  <a:pt x="570758" y="121828"/>
                  <a:pt x="610997" y="119707"/>
                </a:cubicBezTo>
                <a:cubicBezTo>
                  <a:pt x="648534" y="108254"/>
                  <a:pt x="696349" y="92515"/>
                  <a:pt x="697417" y="76088"/>
                </a:cubicBezTo>
                <a:cubicBezTo>
                  <a:pt x="695264" y="75268"/>
                  <a:pt x="721615" y="78211"/>
                  <a:pt x="719549" y="0"/>
                </a:cubicBezTo>
                <a:cubicBezTo>
                  <a:pt x="770228" y="21042"/>
                  <a:pt x="796390" y="70920"/>
                  <a:pt x="791777" y="108458"/>
                </a:cubicBezTo>
                <a:cubicBezTo>
                  <a:pt x="792354" y="127458"/>
                  <a:pt x="743845" y="172556"/>
                  <a:pt x="720392" y="199342"/>
                </a:cubicBezTo>
                <a:lnTo>
                  <a:pt x="746559" y="215590"/>
                </a:lnTo>
                <a:cubicBezTo>
                  <a:pt x="852457" y="292455"/>
                  <a:pt x="910102" y="394096"/>
                  <a:pt x="887891" y="488845"/>
                </a:cubicBezTo>
                <a:cubicBezTo>
                  <a:pt x="852352" y="640443"/>
                  <a:pt x="625838" y="716991"/>
                  <a:pt x="381958" y="659819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0280" name="Rectangle 104">
            <a:extLst>
              <a:ext uri="{FF2B5EF4-FFF2-40B4-BE49-F238E27FC236}">
                <a16:creationId xmlns:a16="http://schemas.microsoft.com/office/drawing/2014/main" id="{A3EF2B91-5C40-4C62-A163-23BED7D24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1030" y="3787986"/>
            <a:ext cx="2262277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sz="1400" b="1" dirty="0"/>
              <a:t>I have sorted these fractions in order from smallest to greatest.</a:t>
            </a:r>
            <a:endParaRPr lang="en-GB" altLang="en-US" sz="1400" b="1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4589" y="1701850"/>
            <a:ext cx="849878" cy="142277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471"/>
          <a:stretch/>
        </p:blipFill>
        <p:spPr>
          <a:xfrm>
            <a:off x="7233159" y="4777670"/>
            <a:ext cx="1113162" cy="1325385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4770995" y="4662290"/>
            <a:ext cx="463550" cy="631194"/>
          </a:xfrm>
          <a:prstGeom prst="roundRect">
            <a:avLst>
              <a:gd name="adj" fmla="val 2968"/>
            </a:avLst>
          </a:prstGeom>
          <a:solidFill>
            <a:schemeClr val="accent3">
              <a:lumMod val="20000"/>
              <a:lumOff val="8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0" name="Group 59"/>
          <p:cNvGrpSpPr/>
          <p:nvPr/>
        </p:nvGrpSpPr>
        <p:grpSpPr>
          <a:xfrm>
            <a:off x="4788305" y="4692926"/>
            <a:ext cx="430866" cy="584775"/>
            <a:chOff x="6699338" y="1398207"/>
            <a:chExt cx="430866" cy="584775"/>
          </a:xfrm>
        </p:grpSpPr>
        <p:cxnSp>
          <p:nvCxnSpPr>
            <p:cNvPr id="63" name="Straight Connector 62"/>
            <p:cNvCxnSpPr/>
            <p:nvPr/>
          </p:nvCxnSpPr>
          <p:spPr>
            <a:xfrm flipV="1">
              <a:off x="6843302" y="1690594"/>
              <a:ext cx="153537" cy="150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TextBox 63"/>
            <p:cNvSpPr txBox="1"/>
            <p:nvPr/>
          </p:nvSpPr>
          <p:spPr>
            <a:xfrm>
              <a:off x="6699338" y="1398207"/>
              <a:ext cx="4308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/>
                <a:t>1</a:t>
              </a:r>
              <a:br>
                <a:rPr lang="en-GB" sz="1600" b="1" dirty="0"/>
              </a:br>
              <a:r>
                <a:rPr lang="en-GB" sz="1600" b="1" dirty="0"/>
                <a:t>16</a:t>
              </a:r>
            </a:p>
          </p:txBody>
        </p:sp>
      </p:grpSp>
      <p:sp>
        <p:nvSpPr>
          <p:cNvPr id="65" name="Rounded Rectangle 64"/>
          <p:cNvSpPr/>
          <p:nvPr/>
        </p:nvSpPr>
        <p:spPr>
          <a:xfrm>
            <a:off x="5317597" y="4662290"/>
            <a:ext cx="463550" cy="631194"/>
          </a:xfrm>
          <a:prstGeom prst="roundRect">
            <a:avLst>
              <a:gd name="adj" fmla="val 2968"/>
            </a:avLst>
          </a:prstGeom>
          <a:solidFill>
            <a:schemeClr val="accent3">
              <a:lumMod val="20000"/>
              <a:lumOff val="8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ounded Rectangle 65"/>
          <p:cNvSpPr/>
          <p:nvPr/>
        </p:nvSpPr>
        <p:spPr>
          <a:xfrm>
            <a:off x="5864199" y="4662290"/>
            <a:ext cx="463550" cy="631194"/>
          </a:xfrm>
          <a:prstGeom prst="roundRect">
            <a:avLst>
              <a:gd name="adj" fmla="val 2968"/>
            </a:avLst>
          </a:prstGeom>
          <a:solidFill>
            <a:schemeClr val="accent3">
              <a:lumMod val="20000"/>
              <a:lumOff val="8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6410801" y="4662290"/>
            <a:ext cx="463550" cy="631194"/>
          </a:xfrm>
          <a:prstGeom prst="roundRect">
            <a:avLst>
              <a:gd name="adj" fmla="val 2968"/>
            </a:avLst>
          </a:prstGeom>
          <a:solidFill>
            <a:schemeClr val="accent3">
              <a:lumMod val="20000"/>
              <a:lumOff val="8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</a:p>
        </p:txBody>
      </p:sp>
      <p:grpSp>
        <p:nvGrpSpPr>
          <p:cNvPr id="92" name="Group 91"/>
          <p:cNvGrpSpPr/>
          <p:nvPr/>
        </p:nvGrpSpPr>
        <p:grpSpPr>
          <a:xfrm>
            <a:off x="5347838" y="4692926"/>
            <a:ext cx="414490" cy="584775"/>
            <a:chOff x="6707526" y="1398207"/>
            <a:chExt cx="414490" cy="584775"/>
          </a:xfrm>
        </p:grpSpPr>
        <p:cxnSp>
          <p:nvCxnSpPr>
            <p:cNvPr id="96" name="Straight Connector 95"/>
            <p:cNvCxnSpPr/>
            <p:nvPr/>
          </p:nvCxnSpPr>
          <p:spPr>
            <a:xfrm flipV="1">
              <a:off x="6843302" y="1690594"/>
              <a:ext cx="153537" cy="150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" name="TextBox 97"/>
            <p:cNvSpPr txBox="1"/>
            <p:nvPr/>
          </p:nvSpPr>
          <p:spPr>
            <a:xfrm>
              <a:off x="6707526" y="1398207"/>
              <a:ext cx="4144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/>
                <a:t>1</a:t>
              </a:r>
              <a:br>
                <a:rPr lang="en-GB" sz="1600" b="1" dirty="0"/>
              </a:br>
              <a:r>
                <a:rPr lang="en-GB" sz="1600" b="1" dirty="0"/>
                <a:t>12</a:t>
              </a: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5854130" y="4692926"/>
            <a:ext cx="473620" cy="584775"/>
            <a:chOff x="6677961" y="1398207"/>
            <a:chExt cx="473620" cy="584775"/>
          </a:xfrm>
        </p:grpSpPr>
        <p:cxnSp>
          <p:nvCxnSpPr>
            <p:cNvPr id="100" name="Straight Connector 99"/>
            <p:cNvCxnSpPr/>
            <p:nvPr/>
          </p:nvCxnSpPr>
          <p:spPr>
            <a:xfrm flipV="1">
              <a:off x="6843302" y="1690594"/>
              <a:ext cx="153537" cy="150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TextBox 100"/>
            <p:cNvSpPr txBox="1"/>
            <p:nvPr/>
          </p:nvSpPr>
          <p:spPr>
            <a:xfrm>
              <a:off x="6677961" y="1398207"/>
              <a:ext cx="47362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/>
                <a:t>1</a:t>
              </a:r>
              <a:br>
                <a:rPr lang="en-GB" sz="1600" b="1" dirty="0"/>
              </a:br>
              <a:r>
                <a:rPr lang="en-GB" sz="1600" b="1" dirty="0"/>
                <a:t>9</a:t>
              </a:r>
            </a:p>
          </p:txBody>
        </p:sp>
      </p:grpSp>
      <p:grpSp>
        <p:nvGrpSpPr>
          <p:cNvPr id="102" name="Group 101"/>
          <p:cNvGrpSpPr/>
          <p:nvPr/>
        </p:nvGrpSpPr>
        <p:grpSpPr>
          <a:xfrm>
            <a:off x="6419446" y="4692926"/>
            <a:ext cx="442886" cy="584775"/>
            <a:chOff x="6693328" y="1398207"/>
            <a:chExt cx="442886" cy="584775"/>
          </a:xfrm>
        </p:grpSpPr>
        <p:cxnSp>
          <p:nvCxnSpPr>
            <p:cNvPr id="103" name="Straight Connector 102"/>
            <p:cNvCxnSpPr/>
            <p:nvPr/>
          </p:nvCxnSpPr>
          <p:spPr>
            <a:xfrm flipV="1">
              <a:off x="6843302" y="1690594"/>
              <a:ext cx="153537" cy="150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" name="TextBox 103"/>
            <p:cNvSpPr txBox="1"/>
            <p:nvPr/>
          </p:nvSpPr>
          <p:spPr>
            <a:xfrm>
              <a:off x="6693328" y="1398207"/>
              <a:ext cx="44288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/>
                <a:t>1</a:t>
              </a:r>
              <a:br>
                <a:rPr lang="en-GB" sz="1600" b="1" dirty="0"/>
              </a:br>
              <a:r>
                <a:rPr lang="en-GB" sz="1600" b="1" dirty="0"/>
                <a:t>7</a:t>
              </a:r>
            </a:p>
          </p:txBody>
        </p:sp>
      </p:grp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6"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162" grpId="0" animBg="1"/>
      <p:bldP spid="95" grpId="0" animBg="1"/>
      <p:bldP spid="84" grpId="0" animBg="1"/>
      <p:bldP spid="166" grpId="0" animBg="1"/>
      <p:bldP spid="9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 49">
            <a:extLst>
              <a:ext uri="{FF2B5EF4-FFF2-40B4-BE49-F238E27FC236}">
                <a16:creationId xmlns:a16="http://schemas.microsoft.com/office/drawing/2014/main" id="{576154FD-9F07-4673-969F-497F74BBE2D9}"/>
              </a:ext>
            </a:extLst>
          </p:cNvPr>
          <p:cNvSpPr/>
          <p:nvPr/>
        </p:nvSpPr>
        <p:spPr>
          <a:xfrm>
            <a:off x="4633913" y="3500361"/>
            <a:ext cx="3754437" cy="261039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Reasoning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9D8B0D8-D488-4B76-8FA5-F0D7B06AD3BE}"/>
              </a:ext>
            </a:extLst>
          </p:cNvPr>
          <p:cNvSpPr/>
          <p:nvPr/>
        </p:nvSpPr>
        <p:spPr>
          <a:xfrm>
            <a:off x="755650" y="783105"/>
            <a:ext cx="3759200" cy="26298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Place Value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B2F9C45-3519-4383-971C-780A5627AB39}"/>
              </a:ext>
            </a:extLst>
          </p:cNvPr>
          <p:cNvSpPr/>
          <p:nvPr/>
        </p:nvSpPr>
        <p:spPr>
          <a:xfrm>
            <a:off x="4633913" y="783105"/>
            <a:ext cx="3754437" cy="2629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Problem Solving</a:t>
            </a:r>
          </a:p>
        </p:txBody>
      </p:sp>
      <p:sp>
        <p:nvSpPr>
          <p:cNvPr id="11271" name="Rectangle 17">
            <a:extLst>
              <a:ext uri="{FF2B5EF4-FFF2-40B4-BE49-F238E27FC236}">
                <a16:creationId xmlns:a16="http://schemas.microsoft.com/office/drawing/2014/main" id="{38DAC323-5513-47D0-A68A-357E33C336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78894" y="506880"/>
            <a:ext cx="15215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Summer 5 Tuesday</a:t>
            </a:r>
          </a:p>
        </p:txBody>
      </p:sp>
      <p:sp>
        <p:nvSpPr>
          <p:cNvPr id="11272" name="Rectangle 22">
            <a:extLst>
              <a:ext uri="{FF2B5EF4-FFF2-40B4-BE49-F238E27FC236}">
                <a16:creationId xmlns:a16="http://schemas.microsoft.com/office/drawing/2014/main" id="{1B73A38E-3F19-4F46-AF6E-D41E53E834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530040"/>
            <a:ext cx="560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Menu</a:t>
            </a:r>
          </a:p>
        </p:txBody>
      </p:sp>
      <p:pic>
        <p:nvPicPr>
          <p:cNvPr id="11273" name="Picture 23">
            <a:extLst>
              <a:ext uri="{FF2B5EF4-FFF2-40B4-BE49-F238E27FC236}">
                <a16:creationId xmlns:a16="http://schemas.microsoft.com/office/drawing/2014/main" id="{C2616534-4F48-46A0-BF91-0B64783EEC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547035"/>
            <a:ext cx="211138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hlinkClick r:id="rId3" action="ppaction://hlinksldjump"/>
            <a:extLst>
              <a:ext uri="{FF2B5EF4-FFF2-40B4-BE49-F238E27FC236}">
                <a16:creationId xmlns:a16="http://schemas.microsoft.com/office/drawing/2014/main" id="{7E0517F1-CD54-41DE-82FC-6DF4436EB565}"/>
              </a:ext>
            </a:extLst>
          </p:cNvPr>
          <p:cNvSpPr/>
          <p:nvPr/>
        </p:nvSpPr>
        <p:spPr>
          <a:xfrm>
            <a:off x="771525" y="527131"/>
            <a:ext cx="787400" cy="223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" name="Reveal Answer 1">
            <a:extLst>
              <a:ext uri="{FF2B5EF4-FFF2-40B4-BE49-F238E27FC236}">
                <a16:creationId xmlns:a16="http://schemas.microsoft.com/office/drawing/2014/main" id="{A9F5B30A-670E-403B-B86A-C279E5F39BAC}"/>
              </a:ext>
            </a:extLst>
          </p:cNvPr>
          <p:cNvSpPr/>
          <p:nvPr/>
        </p:nvSpPr>
        <p:spPr>
          <a:xfrm>
            <a:off x="2132806" y="308591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27" name="Reveal Answer 3">
            <a:extLst>
              <a:ext uri="{FF2B5EF4-FFF2-40B4-BE49-F238E27FC236}">
                <a16:creationId xmlns:a16="http://schemas.microsoft.com/office/drawing/2014/main" id="{6907469C-62D9-40A8-A67C-F9C156CEB817}"/>
              </a:ext>
            </a:extLst>
          </p:cNvPr>
          <p:cNvSpPr/>
          <p:nvPr/>
        </p:nvSpPr>
        <p:spPr>
          <a:xfrm>
            <a:off x="6008687" y="3084324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1278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476" y="1140104"/>
            <a:ext cx="218510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sz="1600" dirty="0"/>
              <a:t>What is</a:t>
            </a:r>
            <a:br>
              <a:rPr lang="en-GB" sz="1600" dirty="0"/>
            </a:br>
            <a:r>
              <a:rPr lang="en-GB" sz="1600" b="1" dirty="0"/>
              <a:t>one hundred more</a:t>
            </a:r>
            <a:r>
              <a:rPr lang="en-GB" altLang="en-US" sz="1600" b="1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59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5984" y="5396783"/>
            <a:ext cx="3402543" cy="663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Is Alison correct? </a:t>
            </a:r>
          </a:p>
          <a:p>
            <a:pPr>
              <a:buNone/>
            </a:pPr>
            <a:r>
              <a:rPr lang="en-GB" sz="1600" b="1" dirty="0"/>
              <a:t>Explain why.</a:t>
            </a:r>
          </a:p>
        </p:txBody>
      </p:sp>
      <p:sp>
        <p:nvSpPr>
          <p:cNvPr id="126" name="Rectangle 98">
            <a:extLst>
              <a:ext uri="{FF2B5EF4-FFF2-40B4-BE49-F238E27FC236}">
                <a16:creationId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9492" y="1882879"/>
            <a:ext cx="1378866" cy="881162"/>
          </a:xfrm>
          <a:prstGeom prst="rect">
            <a:avLst/>
          </a:prstGeom>
          <a:noFill/>
          <a:ln w="25400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44000" tIns="180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4000" b="1" dirty="0"/>
              <a:t>454</a:t>
            </a:r>
          </a:p>
        </p:txBody>
      </p:sp>
      <p:sp>
        <p:nvSpPr>
          <p:cNvPr id="163" name="Rectangle 90">
            <a:extLst>
              <a:ext uri="{FF2B5EF4-FFF2-40B4-BE49-F238E27FC236}">
                <a16:creationId xmlns:a16="http://schemas.microsoft.com/office/drawing/2014/main" id="{65BBA750-5EB7-47CA-AD3C-374157A56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3912" y="1120621"/>
            <a:ext cx="3568255" cy="1106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Alison eats    of a pizza and Henry eats     of his. </a:t>
            </a:r>
          </a:p>
          <a:p>
            <a:pPr>
              <a:buNone/>
            </a:pPr>
            <a:r>
              <a:rPr lang="en-GB" sz="1600" dirty="0"/>
              <a:t>How much more did Alison eat than Henry?</a:t>
            </a:r>
          </a:p>
        </p:txBody>
      </p:sp>
      <p:sp>
        <p:nvSpPr>
          <p:cNvPr id="168" name="Freeform 167">
            <a:extLst>
              <a:ext uri="{FF2B5EF4-FFF2-40B4-BE49-F238E27FC236}">
                <a16:creationId xmlns:a16="http://schemas.microsoft.com/office/drawing/2014/main" id="{C8C5D910-6B68-4F19-8C95-4025B630546B}"/>
              </a:ext>
            </a:extLst>
          </p:cNvPr>
          <p:cNvSpPr/>
          <p:nvPr/>
        </p:nvSpPr>
        <p:spPr>
          <a:xfrm rot="6311377">
            <a:off x="5660726" y="3354446"/>
            <a:ext cx="1574656" cy="2475654"/>
          </a:xfrm>
          <a:custGeom>
            <a:avLst/>
            <a:gdLst>
              <a:gd name="connsiteX0" fmla="*/ 381958 w 892613"/>
              <a:gd name="connsiteY0" fmla="*/ 709799 h 728749"/>
              <a:gd name="connsiteX1" fmla="*/ 4722 w 892613"/>
              <a:gd name="connsiteY1" fmla="*/ 331787 h 728749"/>
              <a:gd name="connsiteX2" fmla="*/ 510654 w 892613"/>
              <a:gd name="connsiteY2" fmla="*/ 160812 h 728749"/>
              <a:gd name="connsiteX3" fmla="*/ 590621 w 892613"/>
              <a:gd name="connsiteY3" fmla="*/ 184924 h 728749"/>
              <a:gd name="connsiteX4" fmla="*/ 594394 w 892613"/>
              <a:gd name="connsiteY4" fmla="*/ 174153 h 728749"/>
              <a:gd name="connsiteX5" fmla="*/ 598813 w 892613"/>
              <a:gd name="connsiteY5" fmla="*/ 0 h 728749"/>
              <a:gd name="connsiteX6" fmla="*/ 712158 w 892613"/>
              <a:gd name="connsiteY6" fmla="*/ 191671 h 728749"/>
              <a:gd name="connsiteX7" fmla="*/ 720392 w 892613"/>
              <a:gd name="connsiteY7" fmla="*/ 249322 h 728749"/>
              <a:gd name="connsiteX8" fmla="*/ 746559 w 892613"/>
              <a:gd name="connsiteY8" fmla="*/ 265570 h 728749"/>
              <a:gd name="connsiteX9" fmla="*/ 887891 w 892613"/>
              <a:gd name="connsiteY9" fmla="*/ 538825 h 728749"/>
              <a:gd name="connsiteX10" fmla="*/ 381958 w 892613"/>
              <a:gd name="connsiteY10" fmla="*/ 709799 h 728749"/>
              <a:gd name="connsiteX0" fmla="*/ 381958 w 892613"/>
              <a:gd name="connsiteY0" fmla="*/ 668953 h 687903"/>
              <a:gd name="connsiteX1" fmla="*/ 4722 w 892613"/>
              <a:gd name="connsiteY1" fmla="*/ 290941 h 687903"/>
              <a:gd name="connsiteX2" fmla="*/ 510654 w 892613"/>
              <a:gd name="connsiteY2" fmla="*/ 119966 h 687903"/>
              <a:gd name="connsiteX3" fmla="*/ 590621 w 892613"/>
              <a:gd name="connsiteY3" fmla="*/ 144078 h 687903"/>
              <a:gd name="connsiteX4" fmla="*/ 594394 w 892613"/>
              <a:gd name="connsiteY4" fmla="*/ 133307 h 687903"/>
              <a:gd name="connsiteX5" fmla="*/ 622258 w 892613"/>
              <a:gd name="connsiteY5" fmla="*/ 0 h 687903"/>
              <a:gd name="connsiteX6" fmla="*/ 712158 w 892613"/>
              <a:gd name="connsiteY6" fmla="*/ 150825 h 687903"/>
              <a:gd name="connsiteX7" fmla="*/ 720392 w 892613"/>
              <a:gd name="connsiteY7" fmla="*/ 208476 h 687903"/>
              <a:gd name="connsiteX8" fmla="*/ 746559 w 892613"/>
              <a:gd name="connsiteY8" fmla="*/ 224724 h 687903"/>
              <a:gd name="connsiteX9" fmla="*/ 887891 w 892613"/>
              <a:gd name="connsiteY9" fmla="*/ 497979 h 687903"/>
              <a:gd name="connsiteX10" fmla="*/ 381958 w 892613"/>
              <a:gd name="connsiteY10" fmla="*/ 668953 h 687903"/>
              <a:gd name="connsiteX0" fmla="*/ 381958 w 892613"/>
              <a:gd name="connsiteY0" fmla="*/ 671436 h 690386"/>
              <a:gd name="connsiteX1" fmla="*/ 4722 w 892613"/>
              <a:gd name="connsiteY1" fmla="*/ 293424 h 690386"/>
              <a:gd name="connsiteX2" fmla="*/ 510654 w 892613"/>
              <a:gd name="connsiteY2" fmla="*/ 122449 h 690386"/>
              <a:gd name="connsiteX3" fmla="*/ 590621 w 892613"/>
              <a:gd name="connsiteY3" fmla="*/ 146561 h 690386"/>
              <a:gd name="connsiteX4" fmla="*/ 594394 w 892613"/>
              <a:gd name="connsiteY4" fmla="*/ 135790 h 690386"/>
              <a:gd name="connsiteX5" fmla="*/ 622258 w 892613"/>
              <a:gd name="connsiteY5" fmla="*/ 2483 h 690386"/>
              <a:gd name="connsiteX6" fmla="*/ 712158 w 892613"/>
              <a:gd name="connsiteY6" fmla="*/ 153308 h 690386"/>
              <a:gd name="connsiteX7" fmla="*/ 720392 w 892613"/>
              <a:gd name="connsiteY7" fmla="*/ 210959 h 690386"/>
              <a:gd name="connsiteX8" fmla="*/ 746559 w 892613"/>
              <a:gd name="connsiteY8" fmla="*/ 227207 h 690386"/>
              <a:gd name="connsiteX9" fmla="*/ 887891 w 892613"/>
              <a:gd name="connsiteY9" fmla="*/ 500462 h 690386"/>
              <a:gd name="connsiteX10" fmla="*/ 381958 w 892613"/>
              <a:gd name="connsiteY10" fmla="*/ 671436 h 690386"/>
              <a:gd name="connsiteX0" fmla="*/ 381958 w 892613"/>
              <a:gd name="connsiteY0" fmla="*/ 671436 h 690386"/>
              <a:gd name="connsiteX1" fmla="*/ 4722 w 892613"/>
              <a:gd name="connsiteY1" fmla="*/ 293424 h 690386"/>
              <a:gd name="connsiteX2" fmla="*/ 510654 w 892613"/>
              <a:gd name="connsiteY2" fmla="*/ 122449 h 690386"/>
              <a:gd name="connsiteX3" fmla="*/ 590621 w 892613"/>
              <a:gd name="connsiteY3" fmla="*/ 146561 h 690386"/>
              <a:gd name="connsiteX4" fmla="*/ 594394 w 892613"/>
              <a:gd name="connsiteY4" fmla="*/ 135790 h 690386"/>
              <a:gd name="connsiteX5" fmla="*/ 622258 w 892613"/>
              <a:gd name="connsiteY5" fmla="*/ 2483 h 690386"/>
              <a:gd name="connsiteX6" fmla="*/ 712158 w 892613"/>
              <a:gd name="connsiteY6" fmla="*/ 153308 h 690386"/>
              <a:gd name="connsiteX7" fmla="*/ 720392 w 892613"/>
              <a:gd name="connsiteY7" fmla="*/ 210959 h 690386"/>
              <a:gd name="connsiteX8" fmla="*/ 746559 w 892613"/>
              <a:gd name="connsiteY8" fmla="*/ 227207 h 690386"/>
              <a:gd name="connsiteX9" fmla="*/ 887891 w 892613"/>
              <a:gd name="connsiteY9" fmla="*/ 500462 h 690386"/>
              <a:gd name="connsiteX10" fmla="*/ 381958 w 892613"/>
              <a:gd name="connsiteY10" fmla="*/ 671436 h 690386"/>
              <a:gd name="connsiteX0" fmla="*/ 381958 w 892613"/>
              <a:gd name="connsiteY0" fmla="*/ 669493 h 688443"/>
              <a:gd name="connsiteX1" fmla="*/ 4722 w 892613"/>
              <a:gd name="connsiteY1" fmla="*/ 291481 h 688443"/>
              <a:gd name="connsiteX2" fmla="*/ 510654 w 892613"/>
              <a:gd name="connsiteY2" fmla="*/ 120506 h 688443"/>
              <a:gd name="connsiteX3" fmla="*/ 590621 w 892613"/>
              <a:gd name="connsiteY3" fmla="*/ 144618 h 688443"/>
              <a:gd name="connsiteX4" fmla="*/ 594394 w 892613"/>
              <a:gd name="connsiteY4" fmla="*/ 133847 h 688443"/>
              <a:gd name="connsiteX5" fmla="*/ 622258 w 892613"/>
              <a:gd name="connsiteY5" fmla="*/ 540 h 688443"/>
              <a:gd name="connsiteX6" fmla="*/ 712158 w 892613"/>
              <a:gd name="connsiteY6" fmla="*/ 151365 h 688443"/>
              <a:gd name="connsiteX7" fmla="*/ 720392 w 892613"/>
              <a:gd name="connsiteY7" fmla="*/ 209016 h 688443"/>
              <a:gd name="connsiteX8" fmla="*/ 746559 w 892613"/>
              <a:gd name="connsiteY8" fmla="*/ 225264 h 688443"/>
              <a:gd name="connsiteX9" fmla="*/ 887891 w 892613"/>
              <a:gd name="connsiteY9" fmla="*/ 498519 h 688443"/>
              <a:gd name="connsiteX10" fmla="*/ 381958 w 892613"/>
              <a:gd name="connsiteY10" fmla="*/ 669493 h 688443"/>
              <a:gd name="connsiteX0" fmla="*/ 381958 w 892613"/>
              <a:gd name="connsiteY0" fmla="*/ 669386 h 688336"/>
              <a:gd name="connsiteX1" fmla="*/ 4722 w 892613"/>
              <a:gd name="connsiteY1" fmla="*/ 291374 h 688336"/>
              <a:gd name="connsiteX2" fmla="*/ 510654 w 892613"/>
              <a:gd name="connsiteY2" fmla="*/ 120399 h 688336"/>
              <a:gd name="connsiteX3" fmla="*/ 590621 w 892613"/>
              <a:gd name="connsiteY3" fmla="*/ 144511 h 688336"/>
              <a:gd name="connsiteX4" fmla="*/ 594394 w 892613"/>
              <a:gd name="connsiteY4" fmla="*/ 133740 h 688336"/>
              <a:gd name="connsiteX5" fmla="*/ 622258 w 892613"/>
              <a:gd name="connsiteY5" fmla="*/ 433 h 688336"/>
              <a:gd name="connsiteX6" fmla="*/ 712158 w 892613"/>
              <a:gd name="connsiteY6" fmla="*/ 151258 h 688336"/>
              <a:gd name="connsiteX7" fmla="*/ 720392 w 892613"/>
              <a:gd name="connsiteY7" fmla="*/ 208909 h 688336"/>
              <a:gd name="connsiteX8" fmla="*/ 746559 w 892613"/>
              <a:gd name="connsiteY8" fmla="*/ 225157 h 688336"/>
              <a:gd name="connsiteX9" fmla="*/ 887891 w 892613"/>
              <a:gd name="connsiteY9" fmla="*/ 498412 h 688336"/>
              <a:gd name="connsiteX10" fmla="*/ 381958 w 892613"/>
              <a:gd name="connsiteY10" fmla="*/ 669386 h 688336"/>
              <a:gd name="connsiteX0" fmla="*/ 381958 w 892613"/>
              <a:gd name="connsiteY0" fmla="*/ 669553 h 688503"/>
              <a:gd name="connsiteX1" fmla="*/ 4722 w 892613"/>
              <a:gd name="connsiteY1" fmla="*/ 291541 h 688503"/>
              <a:gd name="connsiteX2" fmla="*/ 510654 w 892613"/>
              <a:gd name="connsiteY2" fmla="*/ 120566 h 688503"/>
              <a:gd name="connsiteX3" fmla="*/ 590621 w 892613"/>
              <a:gd name="connsiteY3" fmla="*/ 144678 h 688503"/>
              <a:gd name="connsiteX4" fmla="*/ 618178 w 892613"/>
              <a:gd name="connsiteY4" fmla="*/ 104447 h 688503"/>
              <a:gd name="connsiteX5" fmla="*/ 622258 w 892613"/>
              <a:gd name="connsiteY5" fmla="*/ 600 h 688503"/>
              <a:gd name="connsiteX6" fmla="*/ 712158 w 892613"/>
              <a:gd name="connsiteY6" fmla="*/ 151425 h 688503"/>
              <a:gd name="connsiteX7" fmla="*/ 720392 w 892613"/>
              <a:gd name="connsiteY7" fmla="*/ 209076 h 688503"/>
              <a:gd name="connsiteX8" fmla="*/ 746559 w 892613"/>
              <a:gd name="connsiteY8" fmla="*/ 225324 h 688503"/>
              <a:gd name="connsiteX9" fmla="*/ 887891 w 892613"/>
              <a:gd name="connsiteY9" fmla="*/ 498579 h 688503"/>
              <a:gd name="connsiteX10" fmla="*/ 381958 w 892613"/>
              <a:gd name="connsiteY10" fmla="*/ 669553 h 688503"/>
              <a:gd name="connsiteX0" fmla="*/ 381958 w 892613"/>
              <a:gd name="connsiteY0" fmla="*/ 669978 h 688928"/>
              <a:gd name="connsiteX1" fmla="*/ 4722 w 892613"/>
              <a:gd name="connsiteY1" fmla="*/ 291966 h 688928"/>
              <a:gd name="connsiteX2" fmla="*/ 510654 w 892613"/>
              <a:gd name="connsiteY2" fmla="*/ 120991 h 688928"/>
              <a:gd name="connsiteX3" fmla="*/ 590621 w 892613"/>
              <a:gd name="connsiteY3" fmla="*/ 145103 h 688928"/>
              <a:gd name="connsiteX4" fmla="*/ 618178 w 892613"/>
              <a:gd name="connsiteY4" fmla="*/ 104872 h 688928"/>
              <a:gd name="connsiteX5" fmla="*/ 622258 w 892613"/>
              <a:gd name="connsiteY5" fmla="*/ 1025 h 688928"/>
              <a:gd name="connsiteX6" fmla="*/ 712158 w 892613"/>
              <a:gd name="connsiteY6" fmla="*/ 151850 h 688928"/>
              <a:gd name="connsiteX7" fmla="*/ 720392 w 892613"/>
              <a:gd name="connsiteY7" fmla="*/ 209501 h 688928"/>
              <a:gd name="connsiteX8" fmla="*/ 746559 w 892613"/>
              <a:gd name="connsiteY8" fmla="*/ 225749 h 688928"/>
              <a:gd name="connsiteX9" fmla="*/ 887891 w 892613"/>
              <a:gd name="connsiteY9" fmla="*/ 499004 h 688928"/>
              <a:gd name="connsiteX10" fmla="*/ 381958 w 892613"/>
              <a:gd name="connsiteY10" fmla="*/ 669978 h 688928"/>
              <a:gd name="connsiteX0" fmla="*/ 381958 w 892613"/>
              <a:gd name="connsiteY0" fmla="*/ 670543 h 689493"/>
              <a:gd name="connsiteX1" fmla="*/ 4722 w 892613"/>
              <a:gd name="connsiteY1" fmla="*/ 292531 h 689493"/>
              <a:gd name="connsiteX2" fmla="*/ 510654 w 892613"/>
              <a:gd name="connsiteY2" fmla="*/ 121556 h 689493"/>
              <a:gd name="connsiteX3" fmla="*/ 590621 w 892613"/>
              <a:gd name="connsiteY3" fmla="*/ 145668 h 689493"/>
              <a:gd name="connsiteX4" fmla="*/ 628699 w 892613"/>
              <a:gd name="connsiteY4" fmla="*/ 88320 h 689493"/>
              <a:gd name="connsiteX5" fmla="*/ 622258 w 892613"/>
              <a:gd name="connsiteY5" fmla="*/ 1590 h 689493"/>
              <a:gd name="connsiteX6" fmla="*/ 712158 w 892613"/>
              <a:gd name="connsiteY6" fmla="*/ 152415 h 689493"/>
              <a:gd name="connsiteX7" fmla="*/ 720392 w 892613"/>
              <a:gd name="connsiteY7" fmla="*/ 210066 h 689493"/>
              <a:gd name="connsiteX8" fmla="*/ 746559 w 892613"/>
              <a:gd name="connsiteY8" fmla="*/ 226314 h 689493"/>
              <a:gd name="connsiteX9" fmla="*/ 887891 w 892613"/>
              <a:gd name="connsiteY9" fmla="*/ 499569 h 689493"/>
              <a:gd name="connsiteX10" fmla="*/ 381958 w 892613"/>
              <a:gd name="connsiteY10" fmla="*/ 670543 h 689493"/>
              <a:gd name="connsiteX0" fmla="*/ 381958 w 892613"/>
              <a:gd name="connsiteY0" fmla="*/ 670844 h 689794"/>
              <a:gd name="connsiteX1" fmla="*/ 4722 w 892613"/>
              <a:gd name="connsiteY1" fmla="*/ 292832 h 689794"/>
              <a:gd name="connsiteX2" fmla="*/ 510654 w 892613"/>
              <a:gd name="connsiteY2" fmla="*/ 121857 h 689794"/>
              <a:gd name="connsiteX3" fmla="*/ 590621 w 892613"/>
              <a:gd name="connsiteY3" fmla="*/ 145969 h 689794"/>
              <a:gd name="connsiteX4" fmla="*/ 628699 w 892613"/>
              <a:gd name="connsiteY4" fmla="*/ 88621 h 689794"/>
              <a:gd name="connsiteX5" fmla="*/ 622258 w 892613"/>
              <a:gd name="connsiteY5" fmla="*/ 1891 h 689794"/>
              <a:gd name="connsiteX6" fmla="*/ 712158 w 892613"/>
              <a:gd name="connsiteY6" fmla="*/ 152716 h 689794"/>
              <a:gd name="connsiteX7" fmla="*/ 720392 w 892613"/>
              <a:gd name="connsiteY7" fmla="*/ 210367 h 689794"/>
              <a:gd name="connsiteX8" fmla="*/ 746559 w 892613"/>
              <a:gd name="connsiteY8" fmla="*/ 226615 h 689794"/>
              <a:gd name="connsiteX9" fmla="*/ 887891 w 892613"/>
              <a:gd name="connsiteY9" fmla="*/ 499870 h 689794"/>
              <a:gd name="connsiteX10" fmla="*/ 381958 w 892613"/>
              <a:gd name="connsiteY10" fmla="*/ 670844 h 689794"/>
              <a:gd name="connsiteX0" fmla="*/ 381958 w 892613"/>
              <a:gd name="connsiteY0" fmla="*/ 671315 h 690265"/>
              <a:gd name="connsiteX1" fmla="*/ 4722 w 892613"/>
              <a:gd name="connsiteY1" fmla="*/ 293303 h 690265"/>
              <a:gd name="connsiteX2" fmla="*/ 510654 w 892613"/>
              <a:gd name="connsiteY2" fmla="*/ 122328 h 690265"/>
              <a:gd name="connsiteX3" fmla="*/ 590621 w 892613"/>
              <a:gd name="connsiteY3" fmla="*/ 146440 h 690265"/>
              <a:gd name="connsiteX4" fmla="*/ 611634 w 892613"/>
              <a:gd name="connsiteY4" fmla="*/ 82996 h 690265"/>
              <a:gd name="connsiteX5" fmla="*/ 622258 w 892613"/>
              <a:gd name="connsiteY5" fmla="*/ 2362 h 690265"/>
              <a:gd name="connsiteX6" fmla="*/ 712158 w 892613"/>
              <a:gd name="connsiteY6" fmla="*/ 153187 h 690265"/>
              <a:gd name="connsiteX7" fmla="*/ 720392 w 892613"/>
              <a:gd name="connsiteY7" fmla="*/ 210838 h 690265"/>
              <a:gd name="connsiteX8" fmla="*/ 746559 w 892613"/>
              <a:gd name="connsiteY8" fmla="*/ 227086 h 690265"/>
              <a:gd name="connsiteX9" fmla="*/ 887891 w 892613"/>
              <a:gd name="connsiteY9" fmla="*/ 500341 h 690265"/>
              <a:gd name="connsiteX10" fmla="*/ 381958 w 892613"/>
              <a:gd name="connsiteY10" fmla="*/ 671315 h 690265"/>
              <a:gd name="connsiteX0" fmla="*/ 381958 w 892613"/>
              <a:gd name="connsiteY0" fmla="*/ 665280 h 684230"/>
              <a:gd name="connsiteX1" fmla="*/ 4722 w 892613"/>
              <a:gd name="connsiteY1" fmla="*/ 287268 h 684230"/>
              <a:gd name="connsiteX2" fmla="*/ 510654 w 892613"/>
              <a:gd name="connsiteY2" fmla="*/ 116293 h 684230"/>
              <a:gd name="connsiteX3" fmla="*/ 590621 w 892613"/>
              <a:gd name="connsiteY3" fmla="*/ 140405 h 684230"/>
              <a:gd name="connsiteX4" fmla="*/ 611634 w 892613"/>
              <a:gd name="connsiteY4" fmla="*/ 76961 h 684230"/>
              <a:gd name="connsiteX5" fmla="*/ 749343 w 892613"/>
              <a:gd name="connsiteY5" fmla="*/ 3124 h 684230"/>
              <a:gd name="connsiteX6" fmla="*/ 712158 w 892613"/>
              <a:gd name="connsiteY6" fmla="*/ 147152 h 684230"/>
              <a:gd name="connsiteX7" fmla="*/ 720392 w 892613"/>
              <a:gd name="connsiteY7" fmla="*/ 204803 h 684230"/>
              <a:gd name="connsiteX8" fmla="*/ 746559 w 892613"/>
              <a:gd name="connsiteY8" fmla="*/ 221051 h 684230"/>
              <a:gd name="connsiteX9" fmla="*/ 887891 w 892613"/>
              <a:gd name="connsiteY9" fmla="*/ 494306 h 684230"/>
              <a:gd name="connsiteX10" fmla="*/ 381958 w 892613"/>
              <a:gd name="connsiteY10" fmla="*/ 665280 h 684230"/>
              <a:gd name="connsiteX0" fmla="*/ 381958 w 892613"/>
              <a:gd name="connsiteY0" fmla="*/ 665280 h 684230"/>
              <a:gd name="connsiteX1" fmla="*/ 4722 w 892613"/>
              <a:gd name="connsiteY1" fmla="*/ 287268 h 684230"/>
              <a:gd name="connsiteX2" fmla="*/ 510654 w 892613"/>
              <a:gd name="connsiteY2" fmla="*/ 116293 h 684230"/>
              <a:gd name="connsiteX3" fmla="*/ 590621 w 892613"/>
              <a:gd name="connsiteY3" fmla="*/ 140405 h 684230"/>
              <a:gd name="connsiteX4" fmla="*/ 611634 w 892613"/>
              <a:gd name="connsiteY4" fmla="*/ 76961 h 684230"/>
              <a:gd name="connsiteX5" fmla="*/ 749343 w 892613"/>
              <a:gd name="connsiteY5" fmla="*/ 3124 h 684230"/>
              <a:gd name="connsiteX6" fmla="*/ 777338 w 892613"/>
              <a:gd name="connsiteY6" fmla="*/ 141265 h 684230"/>
              <a:gd name="connsiteX7" fmla="*/ 720392 w 892613"/>
              <a:gd name="connsiteY7" fmla="*/ 204803 h 684230"/>
              <a:gd name="connsiteX8" fmla="*/ 746559 w 892613"/>
              <a:gd name="connsiteY8" fmla="*/ 221051 h 684230"/>
              <a:gd name="connsiteX9" fmla="*/ 887891 w 892613"/>
              <a:gd name="connsiteY9" fmla="*/ 494306 h 684230"/>
              <a:gd name="connsiteX10" fmla="*/ 381958 w 892613"/>
              <a:gd name="connsiteY10" fmla="*/ 665280 h 684230"/>
              <a:gd name="connsiteX0" fmla="*/ 381958 w 892613"/>
              <a:gd name="connsiteY0" fmla="*/ 663865 h 682815"/>
              <a:gd name="connsiteX1" fmla="*/ 4722 w 892613"/>
              <a:gd name="connsiteY1" fmla="*/ 285853 h 682815"/>
              <a:gd name="connsiteX2" fmla="*/ 510654 w 892613"/>
              <a:gd name="connsiteY2" fmla="*/ 114878 h 682815"/>
              <a:gd name="connsiteX3" fmla="*/ 590621 w 892613"/>
              <a:gd name="connsiteY3" fmla="*/ 138990 h 682815"/>
              <a:gd name="connsiteX4" fmla="*/ 678237 w 892613"/>
              <a:gd name="connsiteY4" fmla="*/ 91504 h 682815"/>
              <a:gd name="connsiteX5" fmla="*/ 749343 w 892613"/>
              <a:gd name="connsiteY5" fmla="*/ 1709 h 682815"/>
              <a:gd name="connsiteX6" fmla="*/ 777338 w 892613"/>
              <a:gd name="connsiteY6" fmla="*/ 139850 h 682815"/>
              <a:gd name="connsiteX7" fmla="*/ 720392 w 892613"/>
              <a:gd name="connsiteY7" fmla="*/ 203388 h 682815"/>
              <a:gd name="connsiteX8" fmla="*/ 746559 w 892613"/>
              <a:gd name="connsiteY8" fmla="*/ 219636 h 682815"/>
              <a:gd name="connsiteX9" fmla="*/ 887891 w 892613"/>
              <a:gd name="connsiteY9" fmla="*/ 492891 h 682815"/>
              <a:gd name="connsiteX10" fmla="*/ 381958 w 892613"/>
              <a:gd name="connsiteY10" fmla="*/ 663865 h 682815"/>
              <a:gd name="connsiteX0" fmla="*/ 381958 w 892613"/>
              <a:gd name="connsiteY0" fmla="*/ 663865 h 682815"/>
              <a:gd name="connsiteX1" fmla="*/ 4722 w 892613"/>
              <a:gd name="connsiteY1" fmla="*/ 285853 h 682815"/>
              <a:gd name="connsiteX2" fmla="*/ 510654 w 892613"/>
              <a:gd name="connsiteY2" fmla="*/ 114878 h 682815"/>
              <a:gd name="connsiteX3" fmla="*/ 590621 w 892613"/>
              <a:gd name="connsiteY3" fmla="*/ 138990 h 682815"/>
              <a:gd name="connsiteX4" fmla="*/ 678237 w 892613"/>
              <a:gd name="connsiteY4" fmla="*/ 91504 h 682815"/>
              <a:gd name="connsiteX5" fmla="*/ 749343 w 892613"/>
              <a:gd name="connsiteY5" fmla="*/ 1709 h 682815"/>
              <a:gd name="connsiteX6" fmla="*/ 777338 w 892613"/>
              <a:gd name="connsiteY6" fmla="*/ 139850 h 682815"/>
              <a:gd name="connsiteX7" fmla="*/ 720392 w 892613"/>
              <a:gd name="connsiteY7" fmla="*/ 203388 h 682815"/>
              <a:gd name="connsiteX8" fmla="*/ 746559 w 892613"/>
              <a:gd name="connsiteY8" fmla="*/ 219636 h 682815"/>
              <a:gd name="connsiteX9" fmla="*/ 887891 w 892613"/>
              <a:gd name="connsiteY9" fmla="*/ 492891 h 682815"/>
              <a:gd name="connsiteX10" fmla="*/ 381958 w 892613"/>
              <a:gd name="connsiteY10" fmla="*/ 663865 h 682815"/>
              <a:gd name="connsiteX0" fmla="*/ 381958 w 892613"/>
              <a:gd name="connsiteY0" fmla="*/ 662926 h 681876"/>
              <a:gd name="connsiteX1" fmla="*/ 4722 w 892613"/>
              <a:gd name="connsiteY1" fmla="*/ 284914 h 681876"/>
              <a:gd name="connsiteX2" fmla="*/ 510654 w 892613"/>
              <a:gd name="connsiteY2" fmla="*/ 113939 h 681876"/>
              <a:gd name="connsiteX3" fmla="*/ 590621 w 892613"/>
              <a:gd name="connsiteY3" fmla="*/ 138051 h 681876"/>
              <a:gd name="connsiteX4" fmla="*/ 678237 w 892613"/>
              <a:gd name="connsiteY4" fmla="*/ 90565 h 681876"/>
              <a:gd name="connsiteX5" fmla="*/ 749343 w 892613"/>
              <a:gd name="connsiteY5" fmla="*/ 770 h 681876"/>
              <a:gd name="connsiteX6" fmla="*/ 777338 w 892613"/>
              <a:gd name="connsiteY6" fmla="*/ 138911 h 681876"/>
              <a:gd name="connsiteX7" fmla="*/ 720392 w 892613"/>
              <a:gd name="connsiteY7" fmla="*/ 202449 h 681876"/>
              <a:gd name="connsiteX8" fmla="*/ 746559 w 892613"/>
              <a:gd name="connsiteY8" fmla="*/ 218697 h 681876"/>
              <a:gd name="connsiteX9" fmla="*/ 887891 w 892613"/>
              <a:gd name="connsiteY9" fmla="*/ 491952 h 681876"/>
              <a:gd name="connsiteX10" fmla="*/ 381958 w 892613"/>
              <a:gd name="connsiteY10" fmla="*/ 662926 h 681876"/>
              <a:gd name="connsiteX0" fmla="*/ 381958 w 892613"/>
              <a:gd name="connsiteY0" fmla="*/ 662156 h 681106"/>
              <a:gd name="connsiteX1" fmla="*/ 4722 w 892613"/>
              <a:gd name="connsiteY1" fmla="*/ 284144 h 681106"/>
              <a:gd name="connsiteX2" fmla="*/ 510654 w 892613"/>
              <a:gd name="connsiteY2" fmla="*/ 113169 h 681106"/>
              <a:gd name="connsiteX3" fmla="*/ 590621 w 892613"/>
              <a:gd name="connsiteY3" fmla="*/ 137281 h 681106"/>
              <a:gd name="connsiteX4" fmla="*/ 678237 w 892613"/>
              <a:gd name="connsiteY4" fmla="*/ 89795 h 681106"/>
              <a:gd name="connsiteX5" fmla="*/ 749343 w 892613"/>
              <a:gd name="connsiteY5" fmla="*/ 0 h 681106"/>
              <a:gd name="connsiteX6" fmla="*/ 777338 w 892613"/>
              <a:gd name="connsiteY6" fmla="*/ 138141 h 681106"/>
              <a:gd name="connsiteX7" fmla="*/ 720392 w 892613"/>
              <a:gd name="connsiteY7" fmla="*/ 201679 h 681106"/>
              <a:gd name="connsiteX8" fmla="*/ 746559 w 892613"/>
              <a:gd name="connsiteY8" fmla="*/ 217927 h 681106"/>
              <a:gd name="connsiteX9" fmla="*/ 887891 w 892613"/>
              <a:gd name="connsiteY9" fmla="*/ 491182 h 681106"/>
              <a:gd name="connsiteX10" fmla="*/ 381958 w 892613"/>
              <a:gd name="connsiteY10" fmla="*/ 662156 h 681106"/>
              <a:gd name="connsiteX0" fmla="*/ 381958 w 892613"/>
              <a:gd name="connsiteY0" fmla="*/ 662156 h 681106"/>
              <a:gd name="connsiteX1" fmla="*/ 4722 w 892613"/>
              <a:gd name="connsiteY1" fmla="*/ 284144 h 681106"/>
              <a:gd name="connsiteX2" fmla="*/ 510654 w 892613"/>
              <a:gd name="connsiteY2" fmla="*/ 113169 h 681106"/>
              <a:gd name="connsiteX3" fmla="*/ 590621 w 892613"/>
              <a:gd name="connsiteY3" fmla="*/ 137281 h 681106"/>
              <a:gd name="connsiteX4" fmla="*/ 684744 w 892613"/>
              <a:gd name="connsiteY4" fmla="*/ 90446 h 681106"/>
              <a:gd name="connsiteX5" fmla="*/ 749343 w 892613"/>
              <a:gd name="connsiteY5" fmla="*/ 0 h 681106"/>
              <a:gd name="connsiteX6" fmla="*/ 777338 w 892613"/>
              <a:gd name="connsiteY6" fmla="*/ 138141 h 681106"/>
              <a:gd name="connsiteX7" fmla="*/ 720392 w 892613"/>
              <a:gd name="connsiteY7" fmla="*/ 201679 h 681106"/>
              <a:gd name="connsiteX8" fmla="*/ 746559 w 892613"/>
              <a:gd name="connsiteY8" fmla="*/ 217927 h 681106"/>
              <a:gd name="connsiteX9" fmla="*/ 887891 w 892613"/>
              <a:gd name="connsiteY9" fmla="*/ 491182 h 681106"/>
              <a:gd name="connsiteX10" fmla="*/ 381958 w 892613"/>
              <a:gd name="connsiteY10" fmla="*/ 662156 h 681106"/>
              <a:gd name="connsiteX0" fmla="*/ 381958 w 892613"/>
              <a:gd name="connsiteY0" fmla="*/ 662156 h 681106"/>
              <a:gd name="connsiteX1" fmla="*/ 4722 w 892613"/>
              <a:gd name="connsiteY1" fmla="*/ 284144 h 681106"/>
              <a:gd name="connsiteX2" fmla="*/ 510654 w 892613"/>
              <a:gd name="connsiteY2" fmla="*/ 113169 h 681106"/>
              <a:gd name="connsiteX3" fmla="*/ 590621 w 892613"/>
              <a:gd name="connsiteY3" fmla="*/ 137281 h 681106"/>
              <a:gd name="connsiteX4" fmla="*/ 684744 w 892613"/>
              <a:gd name="connsiteY4" fmla="*/ 90446 h 681106"/>
              <a:gd name="connsiteX5" fmla="*/ 749343 w 892613"/>
              <a:gd name="connsiteY5" fmla="*/ 0 h 681106"/>
              <a:gd name="connsiteX6" fmla="*/ 777338 w 892613"/>
              <a:gd name="connsiteY6" fmla="*/ 138141 h 681106"/>
              <a:gd name="connsiteX7" fmla="*/ 720392 w 892613"/>
              <a:gd name="connsiteY7" fmla="*/ 201679 h 681106"/>
              <a:gd name="connsiteX8" fmla="*/ 746559 w 892613"/>
              <a:gd name="connsiteY8" fmla="*/ 217927 h 681106"/>
              <a:gd name="connsiteX9" fmla="*/ 887891 w 892613"/>
              <a:gd name="connsiteY9" fmla="*/ 491182 h 681106"/>
              <a:gd name="connsiteX10" fmla="*/ 381958 w 892613"/>
              <a:gd name="connsiteY10" fmla="*/ 662156 h 681106"/>
              <a:gd name="connsiteX0" fmla="*/ 381958 w 892613"/>
              <a:gd name="connsiteY0" fmla="*/ 662156 h 681106"/>
              <a:gd name="connsiteX1" fmla="*/ 4722 w 892613"/>
              <a:gd name="connsiteY1" fmla="*/ 284144 h 681106"/>
              <a:gd name="connsiteX2" fmla="*/ 510654 w 892613"/>
              <a:gd name="connsiteY2" fmla="*/ 113169 h 681106"/>
              <a:gd name="connsiteX3" fmla="*/ 590621 w 892613"/>
              <a:gd name="connsiteY3" fmla="*/ 137281 h 681106"/>
              <a:gd name="connsiteX4" fmla="*/ 684744 w 892613"/>
              <a:gd name="connsiteY4" fmla="*/ 90446 h 681106"/>
              <a:gd name="connsiteX5" fmla="*/ 749343 w 892613"/>
              <a:gd name="connsiteY5" fmla="*/ 0 h 681106"/>
              <a:gd name="connsiteX6" fmla="*/ 777338 w 892613"/>
              <a:gd name="connsiteY6" fmla="*/ 138141 h 681106"/>
              <a:gd name="connsiteX7" fmla="*/ 720392 w 892613"/>
              <a:gd name="connsiteY7" fmla="*/ 201679 h 681106"/>
              <a:gd name="connsiteX8" fmla="*/ 746559 w 892613"/>
              <a:gd name="connsiteY8" fmla="*/ 217927 h 681106"/>
              <a:gd name="connsiteX9" fmla="*/ 887891 w 892613"/>
              <a:gd name="connsiteY9" fmla="*/ 491182 h 681106"/>
              <a:gd name="connsiteX10" fmla="*/ 381958 w 892613"/>
              <a:gd name="connsiteY10" fmla="*/ 662156 h 681106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590621 w 892613"/>
              <a:gd name="connsiteY3" fmla="*/ 134944 h 678769"/>
              <a:gd name="connsiteX4" fmla="*/ 684744 w 892613"/>
              <a:gd name="connsiteY4" fmla="*/ 88109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590621 w 892613"/>
              <a:gd name="connsiteY3" fmla="*/ 134944 h 678769"/>
              <a:gd name="connsiteX4" fmla="*/ 684744 w 892613"/>
              <a:gd name="connsiteY4" fmla="*/ 88109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590621 w 892613"/>
              <a:gd name="connsiteY3" fmla="*/ 134944 h 678769"/>
              <a:gd name="connsiteX4" fmla="*/ 708202 w 892613"/>
              <a:gd name="connsiteY4" fmla="*/ 91783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590621 w 892613"/>
              <a:gd name="connsiteY3" fmla="*/ 134944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90750 w 892613"/>
              <a:gd name="connsiteY6" fmla="*/ 118985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90750 w 892613"/>
              <a:gd name="connsiteY6" fmla="*/ 118985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91777 w 892613"/>
              <a:gd name="connsiteY6" fmla="*/ 108458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91777 w 892613"/>
              <a:gd name="connsiteY6" fmla="*/ 108458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91777 w 892613"/>
              <a:gd name="connsiteY6" fmla="*/ 108458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92613" h="678769">
                <a:moveTo>
                  <a:pt x="381958" y="659819"/>
                </a:moveTo>
                <a:cubicBezTo>
                  <a:pt x="138077" y="602647"/>
                  <a:pt x="-30817" y="433405"/>
                  <a:pt x="4722" y="281807"/>
                </a:cubicBezTo>
                <a:cubicBezTo>
                  <a:pt x="40260" y="130209"/>
                  <a:pt x="266774" y="53660"/>
                  <a:pt x="510654" y="110832"/>
                </a:cubicBezTo>
                <a:cubicBezTo>
                  <a:pt x="544102" y="113790"/>
                  <a:pt x="570758" y="121828"/>
                  <a:pt x="610997" y="119707"/>
                </a:cubicBezTo>
                <a:cubicBezTo>
                  <a:pt x="648534" y="108254"/>
                  <a:pt x="696349" y="92515"/>
                  <a:pt x="697417" y="76088"/>
                </a:cubicBezTo>
                <a:cubicBezTo>
                  <a:pt x="695264" y="75268"/>
                  <a:pt x="721615" y="78211"/>
                  <a:pt x="719549" y="0"/>
                </a:cubicBezTo>
                <a:cubicBezTo>
                  <a:pt x="770228" y="21042"/>
                  <a:pt x="796390" y="70920"/>
                  <a:pt x="791777" y="108458"/>
                </a:cubicBezTo>
                <a:cubicBezTo>
                  <a:pt x="792354" y="127458"/>
                  <a:pt x="743845" y="172556"/>
                  <a:pt x="720392" y="199342"/>
                </a:cubicBezTo>
                <a:lnTo>
                  <a:pt x="746559" y="215590"/>
                </a:lnTo>
                <a:cubicBezTo>
                  <a:pt x="852457" y="292455"/>
                  <a:pt x="910102" y="394096"/>
                  <a:pt x="887891" y="488845"/>
                </a:cubicBezTo>
                <a:cubicBezTo>
                  <a:pt x="852352" y="640443"/>
                  <a:pt x="625838" y="716991"/>
                  <a:pt x="381958" y="659819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70" name="Rectangle 104">
            <a:extLst>
              <a:ext uri="{FF2B5EF4-FFF2-40B4-BE49-F238E27FC236}">
                <a16:creationId xmlns:a16="http://schemas.microsoft.com/office/drawing/2014/main" id="{A3EF2B91-5C40-4C62-A163-23BED7D24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45245" y="3916260"/>
            <a:ext cx="1896960" cy="1255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1400" b="1" dirty="0"/>
              <a:t>It takes me 40 minutes to walk to the funfair. I need to meet Henry at</a:t>
            </a:r>
            <a:br>
              <a:rPr lang="en-GB" sz="1400" b="1" dirty="0"/>
            </a:br>
            <a:r>
              <a:rPr lang="en-GB" sz="1400" b="1" dirty="0"/>
              <a:t>4:25 p.m. so I must leave by 3:35 p.m.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3500362"/>
            <a:ext cx="3759200" cy="1254324"/>
          </a:xfrm>
          <a:prstGeom prst="rect">
            <a:avLst/>
          </a:prstGeom>
          <a:solidFill>
            <a:srgbClr val="ED9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+ and −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3853020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4842112"/>
            <a:ext cx="3759200" cy="12633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ysClr val="windowText" lastClr="000000"/>
                </a:solidFill>
              </a:rPr>
              <a:t>× and ÷</a:t>
            </a:r>
          </a:p>
        </p:txBody>
      </p:sp>
      <p:sp>
        <p:nvSpPr>
          <p:cNvPr id="37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3848770"/>
            <a:ext cx="241925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468  +  500  =  968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4298785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9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3948018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40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4392224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195298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641063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3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4291591"/>
            <a:ext cx="229421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675  −  70  =   605</a:t>
            </a:r>
          </a:p>
        </p:txBody>
      </p:sp>
      <p:sp>
        <p:nvSpPr>
          <p:cNvPr id="44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105" y="5204090"/>
            <a:ext cx="214994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80  </a:t>
            </a:r>
            <a:r>
              <a:rPr lang="en-GB" sz="2000" b="1" dirty="0">
                <a:solidFill>
                  <a:sysClr val="windowText" lastClr="000000"/>
                </a:solidFill>
              </a:rPr>
              <a:t>×</a:t>
            </a:r>
            <a:r>
              <a:rPr lang="en-GB" altLang="en-US" sz="2000" b="1" dirty="0">
                <a:solidFill>
                  <a:schemeClr val="tx1"/>
                </a:solidFill>
              </a:rPr>
              <a:t>  2  =     160</a:t>
            </a:r>
          </a:p>
        </p:txBody>
      </p:sp>
      <p:sp>
        <p:nvSpPr>
          <p:cNvPr id="45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6572" y="5646911"/>
            <a:ext cx="221567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400  </a:t>
            </a:r>
            <a:r>
              <a:rPr lang="en-GB" sz="2000" b="1" dirty="0">
                <a:solidFill>
                  <a:sysClr val="windowText" lastClr="000000"/>
                </a:solidFill>
              </a:rPr>
              <a:t>÷ </a:t>
            </a:r>
            <a:r>
              <a:rPr lang="en-GB" altLang="en-US" sz="2000" b="1" dirty="0">
                <a:solidFill>
                  <a:schemeClr val="tx1"/>
                </a:solidFill>
              </a:rPr>
              <a:t> 8   =   50</a:t>
            </a:r>
          </a:p>
        </p:txBody>
      </p:sp>
      <p:sp>
        <p:nvSpPr>
          <p:cNvPr id="46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28301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47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729442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968" y="1225716"/>
            <a:ext cx="1976982" cy="1763798"/>
          </a:xfrm>
          <a:prstGeom prst="rect">
            <a:avLst/>
          </a:prstGeom>
        </p:spPr>
      </p:pic>
      <p:sp>
        <p:nvSpPr>
          <p:cNvPr id="48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1099" y="1757016"/>
            <a:ext cx="174331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400" b="1" dirty="0">
                <a:solidFill>
                  <a:schemeClr val="tx1"/>
                </a:solidFill>
              </a:rPr>
              <a:t>354</a:t>
            </a:r>
            <a:endParaRPr lang="en-GB" altLang="en-US" sz="6000" b="1" dirty="0">
              <a:solidFill>
                <a:schemeClr val="tx1"/>
              </a:solidFill>
            </a:endParaRP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804" y="3604148"/>
            <a:ext cx="572802" cy="673245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399" y="4238973"/>
            <a:ext cx="808241" cy="471059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9314" y="5559820"/>
            <a:ext cx="516765" cy="47059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140" y="5133515"/>
            <a:ext cx="578628" cy="526537"/>
          </a:xfrm>
          <a:prstGeom prst="rect">
            <a:avLst/>
          </a:prstGeom>
        </p:spPr>
      </p:pic>
      <p:grpSp>
        <p:nvGrpSpPr>
          <p:cNvPr id="51" name="Group 50"/>
          <p:cNvGrpSpPr/>
          <p:nvPr/>
        </p:nvGrpSpPr>
        <p:grpSpPr>
          <a:xfrm>
            <a:off x="5004454" y="1259931"/>
            <a:ext cx="434792" cy="430887"/>
            <a:chOff x="6685812" y="1398207"/>
            <a:chExt cx="434792" cy="430887"/>
          </a:xfrm>
        </p:grpSpPr>
        <p:cxnSp>
          <p:nvCxnSpPr>
            <p:cNvPr id="55" name="Straight Connector 54"/>
            <p:cNvCxnSpPr/>
            <p:nvPr/>
          </p:nvCxnSpPr>
          <p:spPr>
            <a:xfrm flipV="1">
              <a:off x="6843302" y="1614701"/>
              <a:ext cx="119812" cy="150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TextBox 56"/>
            <p:cNvSpPr txBox="1"/>
            <p:nvPr/>
          </p:nvSpPr>
          <p:spPr>
            <a:xfrm>
              <a:off x="6685812" y="1398207"/>
              <a:ext cx="434792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b="1" dirty="0"/>
                <a:t>3</a:t>
              </a:r>
              <a:br>
                <a:rPr lang="en-GB" sz="1100" b="1" dirty="0"/>
              </a:br>
              <a:r>
                <a:rPr lang="en-GB" sz="1100" b="1" dirty="0"/>
                <a:t>10</a:t>
              </a: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5659188" y="1021504"/>
            <a:ext cx="349500" cy="430887"/>
            <a:chOff x="6728458" y="1398207"/>
            <a:chExt cx="349500" cy="430887"/>
          </a:xfrm>
        </p:grpSpPr>
        <p:cxnSp>
          <p:nvCxnSpPr>
            <p:cNvPr id="59" name="Straight Connector 58"/>
            <p:cNvCxnSpPr/>
            <p:nvPr/>
          </p:nvCxnSpPr>
          <p:spPr>
            <a:xfrm flipV="1">
              <a:off x="6843302" y="1614701"/>
              <a:ext cx="119812" cy="150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TextBox 59"/>
            <p:cNvSpPr txBox="1"/>
            <p:nvPr/>
          </p:nvSpPr>
          <p:spPr>
            <a:xfrm>
              <a:off x="6728458" y="1398207"/>
              <a:ext cx="34950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b="1" dirty="0"/>
                <a:t>9</a:t>
              </a:r>
              <a:br>
                <a:rPr lang="en-GB" sz="1100" b="1" dirty="0"/>
              </a:br>
              <a:r>
                <a:rPr lang="en-GB" sz="1100" b="1" dirty="0"/>
                <a:t>10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319496" y="2138053"/>
            <a:ext cx="611731" cy="995451"/>
            <a:chOff x="7332119" y="2207974"/>
            <a:chExt cx="611731" cy="995451"/>
          </a:xfrm>
        </p:grpSpPr>
        <p:sp>
          <p:nvSpPr>
            <p:cNvPr id="167" name="Rectangle 98">
              <a:extLst>
                <a:ext uri="{FF2B5EF4-FFF2-40B4-BE49-F238E27FC236}">
                  <a16:creationId xmlns:a16="http://schemas.microsoft.com/office/drawing/2014/main" id="{E66590E7-93C9-4F30-B1B4-239DA07BE8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32119" y="2207974"/>
              <a:ext cx="611731" cy="995451"/>
            </a:xfrm>
            <a:prstGeom prst="rect">
              <a:avLst/>
            </a:prstGeom>
            <a:noFill/>
            <a:ln w="25400">
              <a:solidFill>
                <a:srgbClr val="6A9324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36000" tIns="72000" rIns="36000" bIns="36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buNone/>
              </a:pPr>
              <a:r>
                <a:rPr lang="en-GB" sz="3200" b="1" dirty="0"/>
                <a:t>6</a:t>
              </a:r>
              <a:br>
                <a:rPr lang="en-GB" sz="3200" b="1" dirty="0"/>
              </a:br>
              <a:r>
                <a:rPr lang="en-GB" sz="3200" b="1" dirty="0"/>
                <a:t>10</a:t>
              </a:r>
            </a:p>
          </p:txBody>
        </p:sp>
        <p:cxnSp>
          <p:nvCxnSpPr>
            <p:cNvPr id="9" name="Straight Connector 8"/>
            <p:cNvCxnSpPr/>
            <p:nvPr/>
          </p:nvCxnSpPr>
          <p:spPr>
            <a:xfrm>
              <a:off x="7434263" y="2700553"/>
              <a:ext cx="41910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454" y="2257027"/>
            <a:ext cx="967294" cy="97556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487"/>
          <a:stretch/>
        </p:blipFill>
        <p:spPr>
          <a:xfrm>
            <a:off x="7216053" y="4783932"/>
            <a:ext cx="1043468" cy="1323886"/>
          </a:xfrm>
          <a:prstGeom prst="rect">
            <a:avLst/>
          </a:prstGeom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126" grpId="0" animBg="1"/>
      <p:bldP spid="39" grpId="0" animBg="1"/>
      <p:bldP spid="40" grpId="0" animBg="1"/>
      <p:bldP spid="46" grpId="0" animBg="1"/>
      <p:bldP spid="4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Rectangle 78">
            <a:extLst>
              <a:ext uri="{FF2B5EF4-FFF2-40B4-BE49-F238E27FC236}">
                <a16:creationId xmlns:a16="http://schemas.microsoft.com/office/drawing/2014/main" id="{576154FD-9F07-4673-969F-497F74BBE2D9}"/>
              </a:ext>
            </a:extLst>
          </p:cNvPr>
          <p:cNvSpPr/>
          <p:nvPr/>
        </p:nvSpPr>
        <p:spPr>
          <a:xfrm>
            <a:off x="4633913" y="3500362"/>
            <a:ext cx="3754437" cy="261039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Reasoning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79D8B0D8-D488-4B76-8FA5-F0D7B06AD3BE}"/>
              </a:ext>
            </a:extLst>
          </p:cNvPr>
          <p:cNvSpPr/>
          <p:nvPr/>
        </p:nvSpPr>
        <p:spPr>
          <a:xfrm>
            <a:off x="755650" y="782966"/>
            <a:ext cx="3759200" cy="26298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Place Value</a:t>
            </a: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8B2F9C45-3519-4383-971C-780A5627AB39}"/>
              </a:ext>
            </a:extLst>
          </p:cNvPr>
          <p:cNvSpPr/>
          <p:nvPr/>
        </p:nvSpPr>
        <p:spPr>
          <a:xfrm>
            <a:off x="4633913" y="783105"/>
            <a:ext cx="3754437" cy="2629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Problem Solving</a:t>
            </a:r>
          </a:p>
        </p:txBody>
      </p:sp>
      <p:sp>
        <p:nvSpPr>
          <p:cNvPr id="12294" name="Rectangle 17">
            <a:extLst>
              <a:ext uri="{FF2B5EF4-FFF2-40B4-BE49-F238E27FC236}">
                <a16:creationId xmlns:a16="http://schemas.microsoft.com/office/drawing/2014/main" id="{6C3071DF-B09E-4B65-B744-091BE783AA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59092" y="506880"/>
            <a:ext cx="174438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Summer 5 Wednesday</a:t>
            </a:r>
          </a:p>
        </p:txBody>
      </p:sp>
      <p:sp>
        <p:nvSpPr>
          <p:cNvPr id="82" name="Rectangle 22">
            <a:extLst>
              <a:ext uri="{FF2B5EF4-FFF2-40B4-BE49-F238E27FC236}">
                <a16:creationId xmlns:a16="http://schemas.microsoft.com/office/drawing/2014/main" id="{1B73A38E-3F19-4F46-AF6E-D41E53E834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530040"/>
            <a:ext cx="560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Menu</a:t>
            </a:r>
          </a:p>
        </p:txBody>
      </p:sp>
      <p:pic>
        <p:nvPicPr>
          <p:cNvPr id="83" name="Picture 23">
            <a:extLst>
              <a:ext uri="{FF2B5EF4-FFF2-40B4-BE49-F238E27FC236}">
                <a16:creationId xmlns:a16="http://schemas.microsoft.com/office/drawing/2014/main" id="{C2616534-4F48-46A0-BF91-0B64783EEC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547035"/>
            <a:ext cx="211138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hlinkClick r:id="rId3" action="ppaction://hlinksldjump"/>
            <a:extLst>
              <a:ext uri="{FF2B5EF4-FFF2-40B4-BE49-F238E27FC236}">
                <a16:creationId xmlns:a16="http://schemas.microsoft.com/office/drawing/2014/main" id="{A7201880-6017-4710-896A-72855B797507}"/>
              </a:ext>
            </a:extLst>
          </p:cNvPr>
          <p:cNvSpPr/>
          <p:nvPr/>
        </p:nvSpPr>
        <p:spPr>
          <a:xfrm>
            <a:off x="771525" y="535923"/>
            <a:ext cx="787400" cy="223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" name="Reveal Answer 1">
            <a:extLst>
              <a:ext uri="{FF2B5EF4-FFF2-40B4-BE49-F238E27FC236}">
                <a16:creationId xmlns:a16="http://schemas.microsoft.com/office/drawing/2014/main" id="{5FA4F987-16D5-4452-B14A-534A2C919ECC}"/>
              </a:ext>
            </a:extLst>
          </p:cNvPr>
          <p:cNvSpPr/>
          <p:nvPr/>
        </p:nvSpPr>
        <p:spPr>
          <a:xfrm>
            <a:off x="2133600" y="3089275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394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1443" y="5403479"/>
            <a:ext cx="2483698" cy="663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Is Henry correct?</a:t>
            </a:r>
          </a:p>
          <a:p>
            <a:pPr>
              <a:buNone/>
            </a:pPr>
            <a:r>
              <a:rPr lang="en-GB" sz="1600" b="1" dirty="0"/>
              <a:t>Explain why.</a:t>
            </a:r>
          </a:p>
        </p:txBody>
      </p:sp>
      <p:sp>
        <p:nvSpPr>
          <p:cNvPr id="100" name="Rectangle 90">
            <a:extLst>
              <a:ext uri="{FF2B5EF4-FFF2-40B4-BE49-F238E27FC236}">
                <a16:creationId xmlns:a16="http://schemas.microsoft.com/office/drawing/2014/main" id="{65BBA750-5EB7-47CA-AD3C-374157A56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5820" y="1119153"/>
            <a:ext cx="3732530" cy="480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400" dirty="0"/>
              <a:t>Find two different ways to complete this part-whole model using fractions.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3500362"/>
            <a:ext cx="3759200" cy="1254324"/>
          </a:xfrm>
          <a:prstGeom prst="rect">
            <a:avLst/>
          </a:prstGeom>
          <a:solidFill>
            <a:srgbClr val="ED9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+ and −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3853020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4842112"/>
            <a:ext cx="3759200" cy="12633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ysClr val="windowText" lastClr="000000"/>
                </a:solidFill>
              </a:rPr>
              <a:t>× and ÷</a:t>
            </a:r>
          </a:p>
        </p:txBody>
      </p:sp>
      <p:sp>
        <p:nvSpPr>
          <p:cNvPr id="50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3848770"/>
            <a:ext cx="218040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257  +  6   =   263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4298785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2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3948018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53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4392224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195298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641063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6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4291591"/>
            <a:ext cx="223009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803  −  8   =   795</a:t>
            </a:r>
          </a:p>
        </p:txBody>
      </p:sp>
      <p:sp>
        <p:nvSpPr>
          <p:cNvPr id="59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28301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60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729442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51359" y="1758890"/>
            <a:ext cx="3604358" cy="119099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1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0119" y="5204090"/>
            <a:ext cx="208582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12   </a:t>
            </a:r>
            <a:r>
              <a:rPr lang="en-GB" sz="2000" b="1" dirty="0">
                <a:solidFill>
                  <a:sysClr val="windowText" lastClr="000000"/>
                </a:solidFill>
              </a:rPr>
              <a:t>×</a:t>
            </a:r>
            <a:r>
              <a:rPr lang="en-GB" altLang="en-US" sz="2000" b="1" dirty="0">
                <a:solidFill>
                  <a:schemeClr val="tx1"/>
                </a:solidFill>
              </a:rPr>
              <a:t>   3   =    36</a:t>
            </a:r>
          </a:p>
        </p:txBody>
      </p:sp>
      <p:sp>
        <p:nvSpPr>
          <p:cNvPr id="62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8904" y="5646911"/>
            <a:ext cx="230864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160   </a:t>
            </a:r>
            <a:r>
              <a:rPr lang="en-GB" sz="2000" b="1" dirty="0">
                <a:solidFill>
                  <a:sysClr val="windowText" lastClr="000000"/>
                </a:solidFill>
              </a:rPr>
              <a:t>÷ </a:t>
            </a:r>
            <a:r>
              <a:rPr lang="en-GB" altLang="en-US" sz="2000" b="1" dirty="0">
                <a:solidFill>
                  <a:schemeClr val="tx1"/>
                </a:solidFill>
              </a:rPr>
              <a:t>  4   =   40</a:t>
            </a:r>
          </a:p>
        </p:txBody>
      </p:sp>
      <p:sp>
        <p:nvSpPr>
          <p:cNvPr id="63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1955501"/>
            <a:ext cx="352865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4400" b="1" dirty="0">
                <a:solidFill>
                  <a:schemeClr val="tx1"/>
                </a:solidFill>
              </a:rPr>
              <a:t>908   </a:t>
            </a:r>
            <a:r>
              <a:rPr lang="en-GB" altLang="en-US" sz="4400" b="1" dirty="0">
                <a:solidFill>
                  <a:sysClr val="windowText" lastClr="000000"/>
                </a:solidFill>
              </a:rPr>
              <a:t>     980</a:t>
            </a:r>
            <a:endParaRPr lang="en-GB" altLang="en-US" sz="4400" b="1" dirty="0">
              <a:solidFill>
                <a:schemeClr val="tx1"/>
              </a:solidFill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2303623" y="1692127"/>
            <a:ext cx="79060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b="1" dirty="0">
                <a:solidFill>
                  <a:sysClr val="windowText" lastClr="000000"/>
                </a:solidFill>
              </a:rPr>
              <a:t>&lt;</a:t>
            </a:r>
            <a:endParaRPr lang="en-GB" sz="8000" dirty="0"/>
          </a:p>
        </p:txBody>
      </p:sp>
      <p:sp>
        <p:nvSpPr>
          <p:cNvPr id="131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794" y="1143904"/>
            <a:ext cx="3426007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Use the correct symbol to compare these numbers:</a:t>
            </a: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11447">
            <a:off x="2551952" y="5072889"/>
            <a:ext cx="415018" cy="707041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087" y="4262628"/>
            <a:ext cx="823532" cy="479971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948" y="5674857"/>
            <a:ext cx="1013950" cy="724093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6849" y="1895749"/>
            <a:ext cx="1022223" cy="930892"/>
          </a:xfrm>
          <a:prstGeom prst="rect">
            <a:avLst/>
          </a:prstGeom>
        </p:spPr>
      </p:pic>
      <p:sp>
        <p:nvSpPr>
          <p:cNvPr id="78" name="Rectangle 77"/>
          <p:cNvSpPr/>
          <p:nvPr/>
        </p:nvSpPr>
        <p:spPr>
          <a:xfrm>
            <a:off x="4725995" y="1758890"/>
            <a:ext cx="3555992" cy="159167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3" name="Group 12"/>
          <p:cNvGrpSpPr/>
          <p:nvPr/>
        </p:nvGrpSpPr>
        <p:grpSpPr>
          <a:xfrm>
            <a:off x="5393932" y="1944293"/>
            <a:ext cx="2026336" cy="1322690"/>
            <a:chOff x="5393932" y="1900748"/>
            <a:chExt cx="2026336" cy="1322690"/>
          </a:xfrm>
        </p:grpSpPr>
        <p:sp>
          <p:nvSpPr>
            <p:cNvPr id="70" name="Oval 69"/>
            <p:cNvSpPr/>
            <p:nvPr/>
          </p:nvSpPr>
          <p:spPr>
            <a:xfrm>
              <a:off x="5393932" y="2054355"/>
              <a:ext cx="1028098" cy="1034436"/>
            </a:xfrm>
            <a:prstGeom prst="ellipse">
              <a:avLst/>
            </a:prstGeom>
            <a:noFill/>
            <a:ln w="38100">
              <a:solidFill>
                <a:srgbClr val="6A93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4400" dirty="0">
                  <a:solidFill>
                    <a:schemeClr val="tx1"/>
                  </a:solidFill>
                </a:rPr>
                <a:t>½</a:t>
              </a:r>
            </a:p>
          </p:txBody>
        </p:sp>
        <p:sp>
          <p:nvSpPr>
            <p:cNvPr id="71" name="Oval 70"/>
            <p:cNvSpPr/>
            <p:nvPr/>
          </p:nvSpPr>
          <p:spPr>
            <a:xfrm rot="14265066">
              <a:off x="6854505" y="2657675"/>
              <a:ext cx="565763" cy="565763"/>
            </a:xfrm>
            <a:prstGeom prst="ellipse">
              <a:avLst/>
            </a:prstGeom>
            <a:noFill/>
            <a:ln w="28575">
              <a:solidFill>
                <a:srgbClr val="6A93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000" b="1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72" name="Oval 71"/>
            <p:cNvSpPr/>
            <p:nvPr/>
          </p:nvSpPr>
          <p:spPr>
            <a:xfrm rot="18887875">
              <a:off x="6832103" y="1900748"/>
              <a:ext cx="565763" cy="565763"/>
            </a:xfrm>
            <a:prstGeom prst="ellipse">
              <a:avLst/>
            </a:prstGeom>
            <a:noFill/>
            <a:ln w="28575">
              <a:solidFill>
                <a:srgbClr val="6A93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000" b="1" dirty="0">
                <a:solidFill>
                  <a:sysClr val="windowText" lastClr="000000"/>
                </a:solidFill>
              </a:endParaRPr>
            </a:p>
          </p:txBody>
        </p:sp>
        <p:cxnSp>
          <p:nvCxnSpPr>
            <p:cNvPr id="73" name="Straight Connector 72"/>
            <p:cNvCxnSpPr>
              <a:stCxn id="71" idx="7"/>
            </p:cNvCxnSpPr>
            <p:nvPr/>
          </p:nvCxnSpPr>
          <p:spPr>
            <a:xfrm flipH="1" flipV="1">
              <a:off x="6374911" y="2775162"/>
              <a:ext cx="486570" cy="102958"/>
            </a:xfrm>
            <a:prstGeom prst="line">
              <a:avLst/>
            </a:prstGeom>
            <a:ln w="28575">
              <a:solidFill>
                <a:srgbClr val="6A932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>
              <a:endCxn id="72" idx="1"/>
            </p:cNvCxnSpPr>
            <p:nvPr/>
          </p:nvCxnSpPr>
          <p:spPr>
            <a:xfrm flipV="1">
              <a:off x="6374911" y="2184627"/>
              <a:ext cx="457194" cy="199092"/>
            </a:xfrm>
            <a:prstGeom prst="line">
              <a:avLst/>
            </a:prstGeom>
            <a:ln w="28575">
              <a:solidFill>
                <a:srgbClr val="6A932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6" name="Freeform 105">
            <a:extLst>
              <a:ext uri="{FF2B5EF4-FFF2-40B4-BE49-F238E27FC236}">
                <a16:creationId xmlns:a16="http://schemas.microsoft.com/office/drawing/2014/main" id="{C8C5D910-6B68-4F19-8C95-4025B630546B}"/>
              </a:ext>
            </a:extLst>
          </p:cNvPr>
          <p:cNvSpPr/>
          <p:nvPr/>
        </p:nvSpPr>
        <p:spPr>
          <a:xfrm rot="6687070">
            <a:off x="5676698" y="3613711"/>
            <a:ext cx="1398838" cy="1786537"/>
          </a:xfrm>
          <a:custGeom>
            <a:avLst/>
            <a:gdLst>
              <a:gd name="connsiteX0" fmla="*/ 381958 w 892613"/>
              <a:gd name="connsiteY0" fmla="*/ 709799 h 728749"/>
              <a:gd name="connsiteX1" fmla="*/ 4722 w 892613"/>
              <a:gd name="connsiteY1" fmla="*/ 331787 h 728749"/>
              <a:gd name="connsiteX2" fmla="*/ 510654 w 892613"/>
              <a:gd name="connsiteY2" fmla="*/ 160812 h 728749"/>
              <a:gd name="connsiteX3" fmla="*/ 590621 w 892613"/>
              <a:gd name="connsiteY3" fmla="*/ 184924 h 728749"/>
              <a:gd name="connsiteX4" fmla="*/ 594394 w 892613"/>
              <a:gd name="connsiteY4" fmla="*/ 174153 h 728749"/>
              <a:gd name="connsiteX5" fmla="*/ 598813 w 892613"/>
              <a:gd name="connsiteY5" fmla="*/ 0 h 728749"/>
              <a:gd name="connsiteX6" fmla="*/ 712158 w 892613"/>
              <a:gd name="connsiteY6" fmla="*/ 191671 h 728749"/>
              <a:gd name="connsiteX7" fmla="*/ 720392 w 892613"/>
              <a:gd name="connsiteY7" fmla="*/ 249322 h 728749"/>
              <a:gd name="connsiteX8" fmla="*/ 746559 w 892613"/>
              <a:gd name="connsiteY8" fmla="*/ 265570 h 728749"/>
              <a:gd name="connsiteX9" fmla="*/ 887891 w 892613"/>
              <a:gd name="connsiteY9" fmla="*/ 538825 h 728749"/>
              <a:gd name="connsiteX10" fmla="*/ 381958 w 892613"/>
              <a:gd name="connsiteY10" fmla="*/ 709799 h 728749"/>
              <a:gd name="connsiteX0" fmla="*/ 381958 w 892613"/>
              <a:gd name="connsiteY0" fmla="*/ 668953 h 687903"/>
              <a:gd name="connsiteX1" fmla="*/ 4722 w 892613"/>
              <a:gd name="connsiteY1" fmla="*/ 290941 h 687903"/>
              <a:gd name="connsiteX2" fmla="*/ 510654 w 892613"/>
              <a:gd name="connsiteY2" fmla="*/ 119966 h 687903"/>
              <a:gd name="connsiteX3" fmla="*/ 590621 w 892613"/>
              <a:gd name="connsiteY3" fmla="*/ 144078 h 687903"/>
              <a:gd name="connsiteX4" fmla="*/ 594394 w 892613"/>
              <a:gd name="connsiteY4" fmla="*/ 133307 h 687903"/>
              <a:gd name="connsiteX5" fmla="*/ 622258 w 892613"/>
              <a:gd name="connsiteY5" fmla="*/ 0 h 687903"/>
              <a:gd name="connsiteX6" fmla="*/ 712158 w 892613"/>
              <a:gd name="connsiteY6" fmla="*/ 150825 h 687903"/>
              <a:gd name="connsiteX7" fmla="*/ 720392 w 892613"/>
              <a:gd name="connsiteY7" fmla="*/ 208476 h 687903"/>
              <a:gd name="connsiteX8" fmla="*/ 746559 w 892613"/>
              <a:gd name="connsiteY8" fmla="*/ 224724 h 687903"/>
              <a:gd name="connsiteX9" fmla="*/ 887891 w 892613"/>
              <a:gd name="connsiteY9" fmla="*/ 497979 h 687903"/>
              <a:gd name="connsiteX10" fmla="*/ 381958 w 892613"/>
              <a:gd name="connsiteY10" fmla="*/ 668953 h 687903"/>
              <a:gd name="connsiteX0" fmla="*/ 381958 w 892613"/>
              <a:gd name="connsiteY0" fmla="*/ 671436 h 690386"/>
              <a:gd name="connsiteX1" fmla="*/ 4722 w 892613"/>
              <a:gd name="connsiteY1" fmla="*/ 293424 h 690386"/>
              <a:gd name="connsiteX2" fmla="*/ 510654 w 892613"/>
              <a:gd name="connsiteY2" fmla="*/ 122449 h 690386"/>
              <a:gd name="connsiteX3" fmla="*/ 590621 w 892613"/>
              <a:gd name="connsiteY3" fmla="*/ 146561 h 690386"/>
              <a:gd name="connsiteX4" fmla="*/ 594394 w 892613"/>
              <a:gd name="connsiteY4" fmla="*/ 135790 h 690386"/>
              <a:gd name="connsiteX5" fmla="*/ 622258 w 892613"/>
              <a:gd name="connsiteY5" fmla="*/ 2483 h 690386"/>
              <a:gd name="connsiteX6" fmla="*/ 712158 w 892613"/>
              <a:gd name="connsiteY6" fmla="*/ 153308 h 690386"/>
              <a:gd name="connsiteX7" fmla="*/ 720392 w 892613"/>
              <a:gd name="connsiteY7" fmla="*/ 210959 h 690386"/>
              <a:gd name="connsiteX8" fmla="*/ 746559 w 892613"/>
              <a:gd name="connsiteY8" fmla="*/ 227207 h 690386"/>
              <a:gd name="connsiteX9" fmla="*/ 887891 w 892613"/>
              <a:gd name="connsiteY9" fmla="*/ 500462 h 690386"/>
              <a:gd name="connsiteX10" fmla="*/ 381958 w 892613"/>
              <a:gd name="connsiteY10" fmla="*/ 671436 h 690386"/>
              <a:gd name="connsiteX0" fmla="*/ 381958 w 892613"/>
              <a:gd name="connsiteY0" fmla="*/ 671436 h 690386"/>
              <a:gd name="connsiteX1" fmla="*/ 4722 w 892613"/>
              <a:gd name="connsiteY1" fmla="*/ 293424 h 690386"/>
              <a:gd name="connsiteX2" fmla="*/ 510654 w 892613"/>
              <a:gd name="connsiteY2" fmla="*/ 122449 h 690386"/>
              <a:gd name="connsiteX3" fmla="*/ 590621 w 892613"/>
              <a:gd name="connsiteY3" fmla="*/ 146561 h 690386"/>
              <a:gd name="connsiteX4" fmla="*/ 594394 w 892613"/>
              <a:gd name="connsiteY4" fmla="*/ 135790 h 690386"/>
              <a:gd name="connsiteX5" fmla="*/ 622258 w 892613"/>
              <a:gd name="connsiteY5" fmla="*/ 2483 h 690386"/>
              <a:gd name="connsiteX6" fmla="*/ 712158 w 892613"/>
              <a:gd name="connsiteY6" fmla="*/ 153308 h 690386"/>
              <a:gd name="connsiteX7" fmla="*/ 720392 w 892613"/>
              <a:gd name="connsiteY7" fmla="*/ 210959 h 690386"/>
              <a:gd name="connsiteX8" fmla="*/ 746559 w 892613"/>
              <a:gd name="connsiteY8" fmla="*/ 227207 h 690386"/>
              <a:gd name="connsiteX9" fmla="*/ 887891 w 892613"/>
              <a:gd name="connsiteY9" fmla="*/ 500462 h 690386"/>
              <a:gd name="connsiteX10" fmla="*/ 381958 w 892613"/>
              <a:gd name="connsiteY10" fmla="*/ 671436 h 690386"/>
              <a:gd name="connsiteX0" fmla="*/ 381958 w 892613"/>
              <a:gd name="connsiteY0" fmla="*/ 669493 h 688443"/>
              <a:gd name="connsiteX1" fmla="*/ 4722 w 892613"/>
              <a:gd name="connsiteY1" fmla="*/ 291481 h 688443"/>
              <a:gd name="connsiteX2" fmla="*/ 510654 w 892613"/>
              <a:gd name="connsiteY2" fmla="*/ 120506 h 688443"/>
              <a:gd name="connsiteX3" fmla="*/ 590621 w 892613"/>
              <a:gd name="connsiteY3" fmla="*/ 144618 h 688443"/>
              <a:gd name="connsiteX4" fmla="*/ 594394 w 892613"/>
              <a:gd name="connsiteY4" fmla="*/ 133847 h 688443"/>
              <a:gd name="connsiteX5" fmla="*/ 622258 w 892613"/>
              <a:gd name="connsiteY5" fmla="*/ 540 h 688443"/>
              <a:gd name="connsiteX6" fmla="*/ 712158 w 892613"/>
              <a:gd name="connsiteY6" fmla="*/ 151365 h 688443"/>
              <a:gd name="connsiteX7" fmla="*/ 720392 w 892613"/>
              <a:gd name="connsiteY7" fmla="*/ 209016 h 688443"/>
              <a:gd name="connsiteX8" fmla="*/ 746559 w 892613"/>
              <a:gd name="connsiteY8" fmla="*/ 225264 h 688443"/>
              <a:gd name="connsiteX9" fmla="*/ 887891 w 892613"/>
              <a:gd name="connsiteY9" fmla="*/ 498519 h 688443"/>
              <a:gd name="connsiteX10" fmla="*/ 381958 w 892613"/>
              <a:gd name="connsiteY10" fmla="*/ 669493 h 688443"/>
              <a:gd name="connsiteX0" fmla="*/ 381958 w 892613"/>
              <a:gd name="connsiteY0" fmla="*/ 669386 h 688336"/>
              <a:gd name="connsiteX1" fmla="*/ 4722 w 892613"/>
              <a:gd name="connsiteY1" fmla="*/ 291374 h 688336"/>
              <a:gd name="connsiteX2" fmla="*/ 510654 w 892613"/>
              <a:gd name="connsiteY2" fmla="*/ 120399 h 688336"/>
              <a:gd name="connsiteX3" fmla="*/ 590621 w 892613"/>
              <a:gd name="connsiteY3" fmla="*/ 144511 h 688336"/>
              <a:gd name="connsiteX4" fmla="*/ 594394 w 892613"/>
              <a:gd name="connsiteY4" fmla="*/ 133740 h 688336"/>
              <a:gd name="connsiteX5" fmla="*/ 622258 w 892613"/>
              <a:gd name="connsiteY5" fmla="*/ 433 h 688336"/>
              <a:gd name="connsiteX6" fmla="*/ 712158 w 892613"/>
              <a:gd name="connsiteY6" fmla="*/ 151258 h 688336"/>
              <a:gd name="connsiteX7" fmla="*/ 720392 w 892613"/>
              <a:gd name="connsiteY7" fmla="*/ 208909 h 688336"/>
              <a:gd name="connsiteX8" fmla="*/ 746559 w 892613"/>
              <a:gd name="connsiteY8" fmla="*/ 225157 h 688336"/>
              <a:gd name="connsiteX9" fmla="*/ 887891 w 892613"/>
              <a:gd name="connsiteY9" fmla="*/ 498412 h 688336"/>
              <a:gd name="connsiteX10" fmla="*/ 381958 w 892613"/>
              <a:gd name="connsiteY10" fmla="*/ 669386 h 688336"/>
              <a:gd name="connsiteX0" fmla="*/ 381958 w 892613"/>
              <a:gd name="connsiteY0" fmla="*/ 669553 h 688503"/>
              <a:gd name="connsiteX1" fmla="*/ 4722 w 892613"/>
              <a:gd name="connsiteY1" fmla="*/ 291541 h 688503"/>
              <a:gd name="connsiteX2" fmla="*/ 510654 w 892613"/>
              <a:gd name="connsiteY2" fmla="*/ 120566 h 688503"/>
              <a:gd name="connsiteX3" fmla="*/ 590621 w 892613"/>
              <a:gd name="connsiteY3" fmla="*/ 144678 h 688503"/>
              <a:gd name="connsiteX4" fmla="*/ 618178 w 892613"/>
              <a:gd name="connsiteY4" fmla="*/ 104447 h 688503"/>
              <a:gd name="connsiteX5" fmla="*/ 622258 w 892613"/>
              <a:gd name="connsiteY5" fmla="*/ 600 h 688503"/>
              <a:gd name="connsiteX6" fmla="*/ 712158 w 892613"/>
              <a:gd name="connsiteY6" fmla="*/ 151425 h 688503"/>
              <a:gd name="connsiteX7" fmla="*/ 720392 w 892613"/>
              <a:gd name="connsiteY7" fmla="*/ 209076 h 688503"/>
              <a:gd name="connsiteX8" fmla="*/ 746559 w 892613"/>
              <a:gd name="connsiteY8" fmla="*/ 225324 h 688503"/>
              <a:gd name="connsiteX9" fmla="*/ 887891 w 892613"/>
              <a:gd name="connsiteY9" fmla="*/ 498579 h 688503"/>
              <a:gd name="connsiteX10" fmla="*/ 381958 w 892613"/>
              <a:gd name="connsiteY10" fmla="*/ 669553 h 688503"/>
              <a:gd name="connsiteX0" fmla="*/ 381958 w 892613"/>
              <a:gd name="connsiteY0" fmla="*/ 669978 h 688928"/>
              <a:gd name="connsiteX1" fmla="*/ 4722 w 892613"/>
              <a:gd name="connsiteY1" fmla="*/ 291966 h 688928"/>
              <a:gd name="connsiteX2" fmla="*/ 510654 w 892613"/>
              <a:gd name="connsiteY2" fmla="*/ 120991 h 688928"/>
              <a:gd name="connsiteX3" fmla="*/ 590621 w 892613"/>
              <a:gd name="connsiteY3" fmla="*/ 145103 h 688928"/>
              <a:gd name="connsiteX4" fmla="*/ 618178 w 892613"/>
              <a:gd name="connsiteY4" fmla="*/ 104872 h 688928"/>
              <a:gd name="connsiteX5" fmla="*/ 622258 w 892613"/>
              <a:gd name="connsiteY5" fmla="*/ 1025 h 688928"/>
              <a:gd name="connsiteX6" fmla="*/ 712158 w 892613"/>
              <a:gd name="connsiteY6" fmla="*/ 151850 h 688928"/>
              <a:gd name="connsiteX7" fmla="*/ 720392 w 892613"/>
              <a:gd name="connsiteY7" fmla="*/ 209501 h 688928"/>
              <a:gd name="connsiteX8" fmla="*/ 746559 w 892613"/>
              <a:gd name="connsiteY8" fmla="*/ 225749 h 688928"/>
              <a:gd name="connsiteX9" fmla="*/ 887891 w 892613"/>
              <a:gd name="connsiteY9" fmla="*/ 499004 h 688928"/>
              <a:gd name="connsiteX10" fmla="*/ 381958 w 892613"/>
              <a:gd name="connsiteY10" fmla="*/ 669978 h 688928"/>
              <a:gd name="connsiteX0" fmla="*/ 381958 w 892613"/>
              <a:gd name="connsiteY0" fmla="*/ 670543 h 689493"/>
              <a:gd name="connsiteX1" fmla="*/ 4722 w 892613"/>
              <a:gd name="connsiteY1" fmla="*/ 292531 h 689493"/>
              <a:gd name="connsiteX2" fmla="*/ 510654 w 892613"/>
              <a:gd name="connsiteY2" fmla="*/ 121556 h 689493"/>
              <a:gd name="connsiteX3" fmla="*/ 590621 w 892613"/>
              <a:gd name="connsiteY3" fmla="*/ 145668 h 689493"/>
              <a:gd name="connsiteX4" fmla="*/ 628699 w 892613"/>
              <a:gd name="connsiteY4" fmla="*/ 88320 h 689493"/>
              <a:gd name="connsiteX5" fmla="*/ 622258 w 892613"/>
              <a:gd name="connsiteY5" fmla="*/ 1590 h 689493"/>
              <a:gd name="connsiteX6" fmla="*/ 712158 w 892613"/>
              <a:gd name="connsiteY6" fmla="*/ 152415 h 689493"/>
              <a:gd name="connsiteX7" fmla="*/ 720392 w 892613"/>
              <a:gd name="connsiteY7" fmla="*/ 210066 h 689493"/>
              <a:gd name="connsiteX8" fmla="*/ 746559 w 892613"/>
              <a:gd name="connsiteY8" fmla="*/ 226314 h 689493"/>
              <a:gd name="connsiteX9" fmla="*/ 887891 w 892613"/>
              <a:gd name="connsiteY9" fmla="*/ 499569 h 689493"/>
              <a:gd name="connsiteX10" fmla="*/ 381958 w 892613"/>
              <a:gd name="connsiteY10" fmla="*/ 670543 h 689493"/>
              <a:gd name="connsiteX0" fmla="*/ 381958 w 892613"/>
              <a:gd name="connsiteY0" fmla="*/ 670844 h 689794"/>
              <a:gd name="connsiteX1" fmla="*/ 4722 w 892613"/>
              <a:gd name="connsiteY1" fmla="*/ 292832 h 689794"/>
              <a:gd name="connsiteX2" fmla="*/ 510654 w 892613"/>
              <a:gd name="connsiteY2" fmla="*/ 121857 h 689794"/>
              <a:gd name="connsiteX3" fmla="*/ 590621 w 892613"/>
              <a:gd name="connsiteY3" fmla="*/ 145969 h 689794"/>
              <a:gd name="connsiteX4" fmla="*/ 628699 w 892613"/>
              <a:gd name="connsiteY4" fmla="*/ 88621 h 689794"/>
              <a:gd name="connsiteX5" fmla="*/ 622258 w 892613"/>
              <a:gd name="connsiteY5" fmla="*/ 1891 h 689794"/>
              <a:gd name="connsiteX6" fmla="*/ 712158 w 892613"/>
              <a:gd name="connsiteY6" fmla="*/ 152716 h 689794"/>
              <a:gd name="connsiteX7" fmla="*/ 720392 w 892613"/>
              <a:gd name="connsiteY7" fmla="*/ 210367 h 689794"/>
              <a:gd name="connsiteX8" fmla="*/ 746559 w 892613"/>
              <a:gd name="connsiteY8" fmla="*/ 226615 h 689794"/>
              <a:gd name="connsiteX9" fmla="*/ 887891 w 892613"/>
              <a:gd name="connsiteY9" fmla="*/ 499870 h 689794"/>
              <a:gd name="connsiteX10" fmla="*/ 381958 w 892613"/>
              <a:gd name="connsiteY10" fmla="*/ 670844 h 689794"/>
              <a:gd name="connsiteX0" fmla="*/ 381958 w 892613"/>
              <a:gd name="connsiteY0" fmla="*/ 671315 h 690265"/>
              <a:gd name="connsiteX1" fmla="*/ 4722 w 892613"/>
              <a:gd name="connsiteY1" fmla="*/ 293303 h 690265"/>
              <a:gd name="connsiteX2" fmla="*/ 510654 w 892613"/>
              <a:gd name="connsiteY2" fmla="*/ 122328 h 690265"/>
              <a:gd name="connsiteX3" fmla="*/ 590621 w 892613"/>
              <a:gd name="connsiteY3" fmla="*/ 146440 h 690265"/>
              <a:gd name="connsiteX4" fmla="*/ 611634 w 892613"/>
              <a:gd name="connsiteY4" fmla="*/ 82996 h 690265"/>
              <a:gd name="connsiteX5" fmla="*/ 622258 w 892613"/>
              <a:gd name="connsiteY5" fmla="*/ 2362 h 690265"/>
              <a:gd name="connsiteX6" fmla="*/ 712158 w 892613"/>
              <a:gd name="connsiteY6" fmla="*/ 153187 h 690265"/>
              <a:gd name="connsiteX7" fmla="*/ 720392 w 892613"/>
              <a:gd name="connsiteY7" fmla="*/ 210838 h 690265"/>
              <a:gd name="connsiteX8" fmla="*/ 746559 w 892613"/>
              <a:gd name="connsiteY8" fmla="*/ 227086 h 690265"/>
              <a:gd name="connsiteX9" fmla="*/ 887891 w 892613"/>
              <a:gd name="connsiteY9" fmla="*/ 500341 h 690265"/>
              <a:gd name="connsiteX10" fmla="*/ 381958 w 892613"/>
              <a:gd name="connsiteY10" fmla="*/ 671315 h 690265"/>
              <a:gd name="connsiteX0" fmla="*/ 381958 w 892613"/>
              <a:gd name="connsiteY0" fmla="*/ 665280 h 684230"/>
              <a:gd name="connsiteX1" fmla="*/ 4722 w 892613"/>
              <a:gd name="connsiteY1" fmla="*/ 287268 h 684230"/>
              <a:gd name="connsiteX2" fmla="*/ 510654 w 892613"/>
              <a:gd name="connsiteY2" fmla="*/ 116293 h 684230"/>
              <a:gd name="connsiteX3" fmla="*/ 590621 w 892613"/>
              <a:gd name="connsiteY3" fmla="*/ 140405 h 684230"/>
              <a:gd name="connsiteX4" fmla="*/ 611634 w 892613"/>
              <a:gd name="connsiteY4" fmla="*/ 76961 h 684230"/>
              <a:gd name="connsiteX5" fmla="*/ 749343 w 892613"/>
              <a:gd name="connsiteY5" fmla="*/ 3124 h 684230"/>
              <a:gd name="connsiteX6" fmla="*/ 712158 w 892613"/>
              <a:gd name="connsiteY6" fmla="*/ 147152 h 684230"/>
              <a:gd name="connsiteX7" fmla="*/ 720392 w 892613"/>
              <a:gd name="connsiteY7" fmla="*/ 204803 h 684230"/>
              <a:gd name="connsiteX8" fmla="*/ 746559 w 892613"/>
              <a:gd name="connsiteY8" fmla="*/ 221051 h 684230"/>
              <a:gd name="connsiteX9" fmla="*/ 887891 w 892613"/>
              <a:gd name="connsiteY9" fmla="*/ 494306 h 684230"/>
              <a:gd name="connsiteX10" fmla="*/ 381958 w 892613"/>
              <a:gd name="connsiteY10" fmla="*/ 665280 h 684230"/>
              <a:gd name="connsiteX0" fmla="*/ 381958 w 892613"/>
              <a:gd name="connsiteY0" fmla="*/ 665280 h 684230"/>
              <a:gd name="connsiteX1" fmla="*/ 4722 w 892613"/>
              <a:gd name="connsiteY1" fmla="*/ 287268 h 684230"/>
              <a:gd name="connsiteX2" fmla="*/ 510654 w 892613"/>
              <a:gd name="connsiteY2" fmla="*/ 116293 h 684230"/>
              <a:gd name="connsiteX3" fmla="*/ 590621 w 892613"/>
              <a:gd name="connsiteY3" fmla="*/ 140405 h 684230"/>
              <a:gd name="connsiteX4" fmla="*/ 611634 w 892613"/>
              <a:gd name="connsiteY4" fmla="*/ 76961 h 684230"/>
              <a:gd name="connsiteX5" fmla="*/ 749343 w 892613"/>
              <a:gd name="connsiteY5" fmla="*/ 3124 h 684230"/>
              <a:gd name="connsiteX6" fmla="*/ 777338 w 892613"/>
              <a:gd name="connsiteY6" fmla="*/ 141265 h 684230"/>
              <a:gd name="connsiteX7" fmla="*/ 720392 w 892613"/>
              <a:gd name="connsiteY7" fmla="*/ 204803 h 684230"/>
              <a:gd name="connsiteX8" fmla="*/ 746559 w 892613"/>
              <a:gd name="connsiteY8" fmla="*/ 221051 h 684230"/>
              <a:gd name="connsiteX9" fmla="*/ 887891 w 892613"/>
              <a:gd name="connsiteY9" fmla="*/ 494306 h 684230"/>
              <a:gd name="connsiteX10" fmla="*/ 381958 w 892613"/>
              <a:gd name="connsiteY10" fmla="*/ 665280 h 684230"/>
              <a:gd name="connsiteX0" fmla="*/ 381958 w 892613"/>
              <a:gd name="connsiteY0" fmla="*/ 663865 h 682815"/>
              <a:gd name="connsiteX1" fmla="*/ 4722 w 892613"/>
              <a:gd name="connsiteY1" fmla="*/ 285853 h 682815"/>
              <a:gd name="connsiteX2" fmla="*/ 510654 w 892613"/>
              <a:gd name="connsiteY2" fmla="*/ 114878 h 682815"/>
              <a:gd name="connsiteX3" fmla="*/ 590621 w 892613"/>
              <a:gd name="connsiteY3" fmla="*/ 138990 h 682815"/>
              <a:gd name="connsiteX4" fmla="*/ 678237 w 892613"/>
              <a:gd name="connsiteY4" fmla="*/ 91504 h 682815"/>
              <a:gd name="connsiteX5" fmla="*/ 749343 w 892613"/>
              <a:gd name="connsiteY5" fmla="*/ 1709 h 682815"/>
              <a:gd name="connsiteX6" fmla="*/ 777338 w 892613"/>
              <a:gd name="connsiteY6" fmla="*/ 139850 h 682815"/>
              <a:gd name="connsiteX7" fmla="*/ 720392 w 892613"/>
              <a:gd name="connsiteY7" fmla="*/ 203388 h 682815"/>
              <a:gd name="connsiteX8" fmla="*/ 746559 w 892613"/>
              <a:gd name="connsiteY8" fmla="*/ 219636 h 682815"/>
              <a:gd name="connsiteX9" fmla="*/ 887891 w 892613"/>
              <a:gd name="connsiteY9" fmla="*/ 492891 h 682815"/>
              <a:gd name="connsiteX10" fmla="*/ 381958 w 892613"/>
              <a:gd name="connsiteY10" fmla="*/ 663865 h 682815"/>
              <a:gd name="connsiteX0" fmla="*/ 381958 w 892613"/>
              <a:gd name="connsiteY0" fmla="*/ 663865 h 682815"/>
              <a:gd name="connsiteX1" fmla="*/ 4722 w 892613"/>
              <a:gd name="connsiteY1" fmla="*/ 285853 h 682815"/>
              <a:gd name="connsiteX2" fmla="*/ 510654 w 892613"/>
              <a:gd name="connsiteY2" fmla="*/ 114878 h 682815"/>
              <a:gd name="connsiteX3" fmla="*/ 590621 w 892613"/>
              <a:gd name="connsiteY3" fmla="*/ 138990 h 682815"/>
              <a:gd name="connsiteX4" fmla="*/ 678237 w 892613"/>
              <a:gd name="connsiteY4" fmla="*/ 91504 h 682815"/>
              <a:gd name="connsiteX5" fmla="*/ 749343 w 892613"/>
              <a:gd name="connsiteY5" fmla="*/ 1709 h 682815"/>
              <a:gd name="connsiteX6" fmla="*/ 777338 w 892613"/>
              <a:gd name="connsiteY6" fmla="*/ 139850 h 682815"/>
              <a:gd name="connsiteX7" fmla="*/ 720392 w 892613"/>
              <a:gd name="connsiteY7" fmla="*/ 203388 h 682815"/>
              <a:gd name="connsiteX8" fmla="*/ 746559 w 892613"/>
              <a:gd name="connsiteY8" fmla="*/ 219636 h 682815"/>
              <a:gd name="connsiteX9" fmla="*/ 887891 w 892613"/>
              <a:gd name="connsiteY9" fmla="*/ 492891 h 682815"/>
              <a:gd name="connsiteX10" fmla="*/ 381958 w 892613"/>
              <a:gd name="connsiteY10" fmla="*/ 663865 h 682815"/>
              <a:gd name="connsiteX0" fmla="*/ 381958 w 892613"/>
              <a:gd name="connsiteY0" fmla="*/ 662926 h 681876"/>
              <a:gd name="connsiteX1" fmla="*/ 4722 w 892613"/>
              <a:gd name="connsiteY1" fmla="*/ 284914 h 681876"/>
              <a:gd name="connsiteX2" fmla="*/ 510654 w 892613"/>
              <a:gd name="connsiteY2" fmla="*/ 113939 h 681876"/>
              <a:gd name="connsiteX3" fmla="*/ 590621 w 892613"/>
              <a:gd name="connsiteY3" fmla="*/ 138051 h 681876"/>
              <a:gd name="connsiteX4" fmla="*/ 678237 w 892613"/>
              <a:gd name="connsiteY4" fmla="*/ 90565 h 681876"/>
              <a:gd name="connsiteX5" fmla="*/ 749343 w 892613"/>
              <a:gd name="connsiteY5" fmla="*/ 770 h 681876"/>
              <a:gd name="connsiteX6" fmla="*/ 777338 w 892613"/>
              <a:gd name="connsiteY6" fmla="*/ 138911 h 681876"/>
              <a:gd name="connsiteX7" fmla="*/ 720392 w 892613"/>
              <a:gd name="connsiteY7" fmla="*/ 202449 h 681876"/>
              <a:gd name="connsiteX8" fmla="*/ 746559 w 892613"/>
              <a:gd name="connsiteY8" fmla="*/ 218697 h 681876"/>
              <a:gd name="connsiteX9" fmla="*/ 887891 w 892613"/>
              <a:gd name="connsiteY9" fmla="*/ 491952 h 681876"/>
              <a:gd name="connsiteX10" fmla="*/ 381958 w 892613"/>
              <a:gd name="connsiteY10" fmla="*/ 662926 h 681876"/>
              <a:gd name="connsiteX0" fmla="*/ 381958 w 892613"/>
              <a:gd name="connsiteY0" fmla="*/ 662156 h 681106"/>
              <a:gd name="connsiteX1" fmla="*/ 4722 w 892613"/>
              <a:gd name="connsiteY1" fmla="*/ 284144 h 681106"/>
              <a:gd name="connsiteX2" fmla="*/ 510654 w 892613"/>
              <a:gd name="connsiteY2" fmla="*/ 113169 h 681106"/>
              <a:gd name="connsiteX3" fmla="*/ 590621 w 892613"/>
              <a:gd name="connsiteY3" fmla="*/ 137281 h 681106"/>
              <a:gd name="connsiteX4" fmla="*/ 678237 w 892613"/>
              <a:gd name="connsiteY4" fmla="*/ 89795 h 681106"/>
              <a:gd name="connsiteX5" fmla="*/ 749343 w 892613"/>
              <a:gd name="connsiteY5" fmla="*/ 0 h 681106"/>
              <a:gd name="connsiteX6" fmla="*/ 777338 w 892613"/>
              <a:gd name="connsiteY6" fmla="*/ 138141 h 681106"/>
              <a:gd name="connsiteX7" fmla="*/ 720392 w 892613"/>
              <a:gd name="connsiteY7" fmla="*/ 201679 h 681106"/>
              <a:gd name="connsiteX8" fmla="*/ 746559 w 892613"/>
              <a:gd name="connsiteY8" fmla="*/ 217927 h 681106"/>
              <a:gd name="connsiteX9" fmla="*/ 887891 w 892613"/>
              <a:gd name="connsiteY9" fmla="*/ 491182 h 681106"/>
              <a:gd name="connsiteX10" fmla="*/ 381958 w 892613"/>
              <a:gd name="connsiteY10" fmla="*/ 662156 h 681106"/>
              <a:gd name="connsiteX0" fmla="*/ 381958 w 892613"/>
              <a:gd name="connsiteY0" fmla="*/ 662156 h 681106"/>
              <a:gd name="connsiteX1" fmla="*/ 4722 w 892613"/>
              <a:gd name="connsiteY1" fmla="*/ 284144 h 681106"/>
              <a:gd name="connsiteX2" fmla="*/ 510654 w 892613"/>
              <a:gd name="connsiteY2" fmla="*/ 113169 h 681106"/>
              <a:gd name="connsiteX3" fmla="*/ 590621 w 892613"/>
              <a:gd name="connsiteY3" fmla="*/ 137281 h 681106"/>
              <a:gd name="connsiteX4" fmla="*/ 684744 w 892613"/>
              <a:gd name="connsiteY4" fmla="*/ 90446 h 681106"/>
              <a:gd name="connsiteX5" fmla="*/ 749343 w 892613"/>
              <a:gd name="connsiteY5" fmla="*/ 0 h 681106"/>
              <a:gd name="connsiteX6" fmla="*/ 777338 w 892613"/>
              <a:gd name="connsiteY6" fmla="*/ 138141 h 681106"/>
              <a:gd name="connsiteX7" fmla="*/ 720392 w 892613"/>
              <a:gd name="connsiteY7" fmla="*/ 201679 h 681106"/>
              <a:gd name="connsiteX8" fmla="*/ 746559 w 892613"/>
              <a:gd name="connsiteY8" fmla="*/ 217927 h 681106"/>
              <a:gd name="connsiteX9" fmla="*/ 887891 w 892613"/>
              <a:gd name="connsiteY9" fmla="*/ 491182 h 681106"/>
              <a:gd name="connsiteX10" fmla="*/ 381958 w 892613"/>
              <a:gd name="connsiteY10" fmla="*/ 662156 h 681106"/>
              <a:gd name="connsiteX0" fmla="*/ 381958 w 892613"/>
              <a:gd name="connsiteY0" fmla="*/ 662156 h 681106"/>
              <a:gd name="connsiteX1" fmla="*/ 4722 w 892613"/>
              <a:gd name="connsiteY1" fmla="*/ 284144 h 681106"/>
              <a:gd name="connsiteX2" fmla="*/ 510654 w 892613"/>
              <a:gd name="connsiteY2" fmla="*/ 113169 h 681106"/>
              <a:gd name="connsiteX3" fmla="*/ 590621 w 892613"/>
              <a:gd name="connsiteY3" fmla="*/ 137281 h 681106"/>
              <a:gd name="connsiteX4" fmla="*/ 684744 w 892613"/>
              <a:gd name="connsiteY4" fmla="*/ 90446 h 681106"/>
              <a:gd name="connsiteX5" fmla="*/ 749343 w 892613"/>
              <a:gd name="connsiteY5" fmla="*/ 0 h 681106"/>
              <a:gd name="connsiteX6" fmla="*/ 777338 w 892613"/>
              <a:gd name="connsiteY6" fmla="*/ 138141 h 681106"/>
              <a:gd name="connsiteX7" fmla="*/ 720392 w 892613"/>
              <a:gd name="connsiteY7" fmla="*/ 201679 h 681106"/>
              <a:gd name="connsiteX8" fmla="*/ 746559 w 892613"/>
              <a:gd name="connsiteY8" fmla="*/ 217927 h 681106"/>
              <a:gd name="connsiteX9" fmla="*/ 887891 w 892613"/>
              <a:gd name="connsiteY9" fmla="*/ 491182 h 681106"/>
              <a:gd name="connsiteX10" fmla="*/ 381958 w 892613"/>
              <a:gd name="connsiteY10" fmla="*/ 662156 h 681106"/>
              <a:gd name="connsiteX0" fmla="*/ 381958 w 892613"/>
              <a:gd name="connsiteY0" fmla="*/ 662156 h 681106"/>
              <a:gd name="connsiteX1" fmla="*/ 4722 w 892613"/>
              <a:gd name="connsiteY1" fmla="*/ 284144 h 681106"/>
              <a:gd name="connsiteX2" fmla="*/ 510654 w 892613"/>
              <a:gd name="connsiteY2" fmla="*/ 113169 h 681106"/>
              <a:gd name="connsiteX3" fmla="*/ 590621 w 892613"/>
              <a:gd name="connsiteY3" fmla="*/ 137281 h 681106"/>
              <a:gd name="connsiteX4" fmla="*/ 684744 w 892613"/>
              <a:gd name="connsiteY4" fmla="*/ 90446 h 681106"/>
              <a:gd name="connsiteX5" fmla="*/ 749343 w 892613"/>
              <a:gd name="connsiteY5" fmla="*/ 0 h 681106"/>
              <a:gd name="connsiteX6" fmla="*/ 777338 w 892613"/>
              <a:gd name="connsiteY6" fmla="*/ 138141 h 681106"/>
              <a:gd name="connsiteX7" fmla="*/ 720392 w 892613"/>
              <a:gd name="connsiteY7" fmla="*/ 201679 h 681106"/>
              <a:gd name="connsiteX8" fmla="*/ 746559 w 892613"/>
              <a:gd name="connsiteY8" fmla="*/ 217927 h 681106"/>
              <a:gd name="connsiteX9" fmla="*/ 887891 w 892613"/>
              <a:gd name="connsiteY9" fmla="*/ 491182 h 681106"/>
              <a:gd name="connsiteX10" fmla="*/ 381958 w 892613"/>
              <a:gd name="connsiteY10" fmla="*/ 662156 h 681106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590621 w 892613"/>
              <a:gd name="connsiteY3" fmla="*/ 134944 h 678769"/>
              <a:gd name="connsiteX4" fmla="*/ 684744 w 892613"/>
              <a:gd name="connsiteY4" fmla="*/ 88109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590621 w 892613"/>
              <a:gd name="connsiteY3" fmla="*/ 134944 h 678769"/>
              <a:gd name="connsiteX4" fmla="*/ 684744 w 892613"/>
              <a:gd name="connsiteY4" fmla="*/ 88109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590621 w 892613"/>
              <a:gd name="connsiteY3" fmla="*/ 134944 h 678769"/>
              <a:gd name="connsiteX4" fmla="*/ 708202 w 892613"/>
              <a:gd name="connsiteY4" fmla="*/ 91783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590621 w 892613"/>
              <a:gd name="connsiteY3" fmla="*/ 134944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90750 w 892613"/>
              <a:gd name="connsiteY6" fmla="*/ 118985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90750 w 892613"/>
              <a:gd name="connsiteY6" fmla="*/ 118985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91777 w 892613"/>
              <a:gd name="connsiteY6" fmla="*/ 108458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91777 w 892613"/>
              <a:gd name="connsiteY6" fmla="*/ 108458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91777 w 892613"/>
              <a:gd name="connsiteY6" fmla="*/ 108458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400824 w 889137"/>
              <a:gd name="connsiteY0" fmla="*/ 714850 h 728493"/>
              <a:gd name="connsiteX1" fmla="*/ 1246 w 889137"/>
              <a:gd name="connsiteY1" fmla="*/ 281807 h 728493"/>
              <a:gd name="connsiteX2" fmla="*/ 507178 w 889137"/>
              <a:gd name="connsiteY2" fmla="*/ 110832 h 728493"/>
              <a:gd name="connsiteX3" fmla="*/ 607521 w 889137"/>
              <a:gd name="connsiteY3" fmla="*/ 119707 h 728493"/>
              <a:gd name="connsiteX4" fmla="*/ 693941 w 889137"/>
              <a:gd name="connsiteY4" fmla="*/ 76088 h 728493"/>
              <a:gd name="connsiteX5" fmla="*/ 716073 w 889137"/>
              <a:gd name="connsiteY5" fmla="*/ 0 h 728493"/>
              <a:gd name="connsiteX6" fmla="*/ 788301 w 889137"/>
              <a:gd name="connsiteY6" fmla="*/ 108458 h 728493"/>
              <a:gd name="connsiteX7" fmla="*/ 716916 w 889137"/>
              <a:gd name="connsiteY7" fmla="*/ 199342 h 728493"/>
              <a:gd name="connsiteX8" fmla="*/ 743083 w 889137"/>
              <a:gd name="connsiteY8" fmla="*/ 215590 h 728493"/>
              <a:gd name="connsiteX9" fmla="*/ 884415 w 889137"/>
              <a:gd name="connsiteY9" fmla="*/ 488845 h 728493"/>
              <a:gd name="connsiteX10" fmla="*/ 400824 w 889137"/>
              <a:gd name="connsiteY10" fmla="*/ 714850 h 728493"/>
              <a:gd name="connsiteX0" fmla="*/ 435463 w 888384"/>
              <a:gd name="connsiteY0" fmla="*/ 688693 h 704471"/>
              <a:gd name="connsiteX1" fmla="*/ 493 w 888384"/>
              <a:gd name="connsiteY1" fmla="*/ 281807 h 704471"/>
              <a:gd name="connsiteX2" fmla="*/ 506425 w 888384"/>
              <a:gd name="connsiteY2" fmla="*/ 110832 h 704471"/>
              <a:gd name="connsiteX3" fmla="*/ 606768 w 888384"/>
              <a:gd name="connsiteY3" fmla="*/ 119707 h 704471"/>
              <a:gd name="connsiteX4" fmla="*/ 693188 w 888384"/>
              <a:gd name="connsiteY4" fmla="*/ 76088 h 704471"/>
              <a:gd name="connsiteX5" fmla="*/ 715320 w 888384"/>
              <a:gd name="connsiteY5" fmla="*/ 0 h 704471"/>
              <a:gd name="connsiteX6" fmla="*/ 787548 w 888384"/>
              <a:gd name="connsiteY6" fmla="*/ 108458 h 704471"/>
              <a:gd name="connsiteX7" fmla="*/ 716163 w 888384"/>
              <a:gd name="connsiteY7" fmla="*/ 199342 h 704471"/>
              <a:gd name="connsiteX8" fmla="*/ 742330 w 888384"/>
              <a:gd name="connsiteY8" fmla="*/ 215590 h 704471"/>
              <a:gd name="connsiteX9" fmla="*/ 883662 w 888384"/>
              <a:gd name="connsiteY9" fmla="*/ 488845 h 704471"/>
              <a:gd name="connsiteX10" fmla="*/ 435463 w 888384"/>
              <a:gd name="connsiteY10" fmla="*/ 688693 h 704471"/>
              <a:gd name="connsiteX0" fmla="*/ 380317 w 833238"/>
              <a:gd name="connsiteY0" fmla="*/ 688693 h 699977"/>
              <a:gd name="connsiteX1" fmla="*/ 400 w 833238"/>
              <a:gd name="connsiteY1" fmla="*/ 220077 h 699977"/>
              <a:gd name="connsiteX2" fmla="*/ 451279 w 833238"/>
              <a:gd name="connsiteY2" fmla="*/ 110832 h 699977"/>
              <a:gd name="connsiteX3" fmla="*/ 551622 w 833238"/>
              <a:gd name="connsiteY3" fmla="*/ 119707 h 699977"/>
              <a:gd name="connsiteX4" fmla="*/ 638042 w 833238"/>
              <a:gd name="connsiteY4" fmla="*/ 76088 h 699977"/>
              <a:gd name="connsiteX5" fmla="*/ 660174 w 833238"/>
              <a:gd name="connsiteY5" fmla="*/ 0 h 699977"/>
              <a:gd name="connsiteX6" fmla="*/ 732402 w 833238"/>
              <a:gd name="connsiteY6" fmla="*/ 108458 h 699977"/>
              <a:gd name="connsiteX7" fmla="*/ 661017 w 833238"/>
              <a:gd name="connsiteY7" fmla="*/ 199342 h 699977"/>
              <a:gd name="connsiteX8" fmla="*/ 687184 w 833238"/>
              <a:gd name="connsiteY8" fmla="*/ 215590 h 699977"/>
              <a:gd name="connsiteX9" fmla="*/ 828516 w 833238"/>
              <a:gd name="connsiteY9" fmla="*/ 488845 h 699977"/>
              <a:gd name="connsiteX10" fmla="*/ 380317 w 833238"/>
              <a:gd name="connsiteY10" fmla="*/ 688693 h 699977"/>
              <a:gd name="connsiteX0" fmla="*/ 379989 w 832910"/>
              <a:gd name="connsiteY0" fmla="*/ 688693 h 699977"/>
              <a:gd name="connsiteX1" fmla="*/ 72 w 832910"/>
              <a:gd name="connsiteY1" fmla="*/ 220077 h 699977"/>
              <a:gd name="connsiteX2" fmla="*/ 359547 w 832910"/>
              <a:gd name="connsiteY2" fmla="*/ 16361 h 699977"/>
              <a:gd name="connsiteX3" fmla="*/ 551294 w 832910"/>
              <a:gd name="connsiteY3" fmla="*/ 119707 h 699977"/>
              <a:gd name="connsiteX4" fmla="*/ 637714 w 832910"/>
              <a:gd name="connsiteY4" fmla="*/ 76088 h 699977"/>
              <a:gd name="connsiteX5" fmla="*/ 659846 w 832910"/>
              <a:gd name="connsiteY5" fmla="*/ 0 h 699977"/>
              <a:gd name="connsiteX6" fmla="*/ 732074 w 832910"/>
              <a:gd name="connsiteY6" fmla="*/ 108458 h 699977"/>
              <a:gd name="connsiteX7" fmla="*/ 660689 w 832910"/>
              <a:gd name="connsiteY7" fmla="*/ 199342 h 699977"/>
              <a:gd name="connsiteX8" fmla="*/ 686856 w 832910"/>
              <a:gd name="connsiteY8" fmla="*/ 215590 h 699977"/>
              <a:gd name="connsiteX9" fmla="*/ 828188 w 832910"/>
              <a:gd name="connsiteY9" fmla="*/ 488845 h 699977"/>
              <a:gd name="connsiteX10" fmla="*/ 379989 w 832910"/>
              <a:gd name="connsiteY10" fmla="*/ 688693 h 699977"/>
              <a:gd name="connsiteX0" fmla="*/ 435502 w 888423"/>
              <a:gd name="connsiteY0" fmla="*/ 692401 h 708336"/>
              <a:gd name="connsiteX1" fmla="*/ 49 w 888423"/>
              <a:gd name="connsiteY1" fmla="*/ 146993 h 708336"/>
              <a:gd name="connsiteX2" fmla="*/ 415060 w 888423"/>
              <a:gd name="connsiteY2" fmla="*/ 20069 h 708336"/>
              <a:gd name="connsiteX3" fmla="*/ 606807 w 888423"/>
              <a:gd name="connsiteY3" fmla="*/ 123415 h 708336"/>
              <a:gd name="connsiteX4" fmla="*/ 693227 w 888423"/>
              <a:gd name="connsiteY4" fmla="*/ 79796 h 708336"/>
              <a:gd name="connsiteX5" fmla="*/ 715359 w 888423"/>
              <a:gd name="connsiteY5" fmla="*/ 3708 h 708336"/>
              <a:gd name="connsiteX6" fmla="*/ 787587 w 888423"/>
              <a:gd name="connsiteY6" fmla="*/ 112166 h 708336"/>
              <a:gd name="connsiteX7" fmla="*/ 716202 w 888423"/>
              <a:gd name="connsiteY7" fmla="*/ 203050 h 708336"/>
              <a:gd name="connsiteX8" fmla="*/ 742369 w 888423"/>
              <a:gd name="connsiteY8" fmla="*/ 219298 h 708336"/>
              <a:gd name="connsiteX9" fmla="*/ 883701 w 888423"/>
              <a:gd name="connsiteY9" fmla="*/ 492553 h 708336"/>
              <a:gd name="connsiteX10" fmla="*/ 435502 w 888423"/>
              <a:gd name="connsiteY10" fmla="*/ 692401 h 708336"/>
              <a:gd name="connsiteX0" fmla="*/ 314165 w 889476"/>
              <a:gd name="connsiteY0" fmla="*/ 621488 h 647379"/>
              <a:gd name="connsiteX1" fmla="*/ 1102 w 889476"/>
              <a:gd name="connsiteY1" fmla="*/ 145545 h 647379"/>
              <a:gd name="connsiteX2" fmla="*/ 416113 w 889476"/>
              <a:gd name="connsiteY2" fmla="*/ 18621 h 647379"/>
              <a:gd name="connsiteX3" fmla="*/ 607860 w 889476"/>
              <a:gd name="connsiteY3" fmla="*/ 121967 h 647379"/>
              <a:gd name="connsiteX4" fmla="*/ 694280 w 889476"/>
              <a:gd name="connsiteY4" fmla="*/ 78348 h 647379"/>
              <a:gd name="connsiteX5" fmla="*/ 716412 w 889476"/>
              <a:gd name="connsiteY5" fmla="*/ 2260 h 647379"/>
              <a:gd name="connsiteX6" fmla="*/ 788640 w 889476"/>
              <a:gd name="connsiteY6" fmla="*/ 110718 h 647379"/>
              <a:gd name="connsiteX7" fmla="*/ 717255 w 889476"/>
              <a:gd name="connsiteY7" fmla="*/ 201602 h 647379"/>
              <a:gd name="connsiteX8" fmla="*/ 743422 w 889476"/>
              <a:gd name="connsiteY8" fmla="*/ 217850 h 647379"/>
              <a:gd name="connsiteX9" fmla="*/ 884754 w 889476"/>
              <a:gd name="connsiteY9" fmla="*/ 491105 h 647379"/>
              <a:gd name="connsiteX10" fmla="*/ 314165 w 889476"/>
              <a:gd name="connsiteY10" fmla="*/ 621488 h 647379"/>
              <a:gd name="connsiteX0" fmla="*/ 314118 w 840951"/>
              <a:gd name="connsiteY0" fmla="*/ 621488 h 663122"/>
              <a:gd name="connsiteX1" fmla="*/ 1055 w 840951"/>
              <a:gd name="connsiteY1" fmla="*/ 145545 h 663122"/>
              <a:gd name="connsiteX2" fmla="*/ 416066 w 840951"/>
              <a:gd name="connsiteY2" fmla="*/ 18621 h 663122"/>
              <a:gd name="connsiteX3" fmla="*/ 607813 w 840951"/>
              <a:gd name="connsiteY3" fmla="*/ 121967 h 663122"/>
              <a:gd name="connsiteX4" fmla="*/ 694233 w 840951"/>
              <a:gd name="connsiteY4" fmla="*/ 78348 h 663122"/>
              <a:gd name="connsiteX5" fmla="*/ 716365 w 840951"/>
              <a:gd name="connsiteY5" fmla="*/ 2260 h 663122"/>
              <a:gd name="connsiteX6" fmla="*/ 788593 w 840951"/>
              <a:gd name="connsiteY6" fmla="*/ 110718 h 663122"/>
              <a:gd name="connsiteX7" fmla="*/ 717208 w 840951"/>
              <a:gd name="connsiteY7" fmla="*/ 201602 h 663122"/>
              <a:gd name="connsiteX8" fmla="*/ 743375 w 840951"/>
              <a:gd name="connsiteY8" fmla="*/ 217850 h 663122"/>
              <a:gd name="connsiteX9" fmla="*/ 829811 w 840951"/>
              <a:gd name="connsiteY9" fmla="*/ 535886 h 663122"/>
              <a:gd name="connsiteX10" fmla="*/ 314118 w 840951"/>
              <a:gd name="connsiteY10" fmla="*/ 621488 h 663122"/>
              <a:gd name="connsiteX0" fmla="*/ 305384 w 841183"/>
              <a:gd name="connsiteY0" fmla="*/ 641123 h 676657"/>
              <a:gd name="connsiteX1" fmla="*/ 1287 w 841183"/>
              <a:gd name="connsiteY1" fmla="*/ 145929 h 676657"/>
              <a:gd name="connsiteX2" fmla="*/ 416298 w 841183"/>
              <a:gd name="connsiteY2" fmla="*/ 19005 h 676657"/>
              <a:gd name="connsiteX3" fmla="*/ 608045 w 841183"/>
              <a:gd name="connsiteY3" fmla="*/ 122351 h 676657"/>
              <a:gd name="connsiteX4" fmla="*/ 694465 w 841183"/>
              <a:gd name="connsiteY4" fmla="*/ 78732 h 676657"/>
              <a:gd name="connsiteX5" fmla="*/ 716597 w 841183"/>
              <a:gd name="connsiteY5" fmla="*/ 2644 h 676657"/>
              <a:gd name="connsiteX6" fmla="*/ 788825 w 841183"/>
              <a:gd name="connsiteY6" fmla="*/ 111102 h 676657"/>
              <a:gd name="connsiteX7" fmla="*/ 717440 w 841183"/>
              <a:gd name="connsiteY7" fmla="*/ 201986 h 676657"/>
              <a:gd name="connsiteX8" fmla="*/ 743607 w 841183"/>
              <a:gd name="connsiteY8" fmla="*/ 218234 h 676657"/>
              <a:gd name="connsiteX9" fmla="*/ 830043 w 841183"/>
              <a:gd name="connsiteY9" fmla="*/ 536270 h 676657"/>
              <a:gd name="connsiteX10" fmla="*/ 305384 w 841183"/>
              <a:gd name="connsiteY10" fmla="*/ 641123 h 676657"/>
              <a:gd name="connsiteX0" fmla="*/ 305700 w 841499"/>
              <a:gd name="connsiteY0" fmla="*/ 650461 h 685995"/>
              <a:gd name="connsiteX1" fmla="*/ 1603 w 841499"/>
              <a:gd name="connsiteY1" fmla="*/ 155267 h 685995"/>
              <a:gd name="connsiteX2" fmla="*/ 430771 w 841499"/>
              <a:gd name="connsiteY2" fmla="*/ 17880 h 685995"/>
              <a:gd name="connsiteX3" fmla="*/ 608361 w 841499"/>
              <a:gd name="connsiteY3" fmla="*/ 131689 h 685995"/>
              <a:gd name="connsiteX4" fmla="*/ 694781 w 841499"/>
              <a:gd name="connsiteY4" fmla="*/ 88070 h 685995"/>
              <a:gd name="connsiteX5" fmla="*/ 716913 w 841499"/>
              <a:gd name="connsiteY5" fmla="*/ 11982 h 685995"/>
              <a:gd name="connsiteX6" fmla="*/ 789141 w 841499"/>
              <a:gd name="connsiteY6" fmla="*/ 120440 h 685995"/>
              <a:gd name="connsiteX7" fmla="*/ 717756 w 841499"/>
              <a:gd name="connsiteY7" fmla="*/ 211324 h 685995"/>
              <a:gd name="connsiteX8" fmla="*/ 743923 w 841499"/>
              <a:gd name="connsiteY8" fmla="*/ 227572 h 685995"/>
              <a:gd name="connsiteX9" fmla="*/ 830359 w 841499"/>
              <a:gd name="connsiteY9" fmla="*/ 545608 h 685995"/>
              <a:gd name="connsiteX10" fmla="*/ 305700 w 841499"/>
              <a:gd name="connsiteY10" fmla="*/ 650461 h 685995"/>
              <a:gd name="connsiteX0" fmla="*/ 305700 w 841499"/>
              <a:gd name="connsiteY0" fmla="*/ 650461 h 685995"/>
              <a:gd name="connsiteX1" fmla="*/ 1603 w 841499"/>
              <a:gd name="connsiteY1" fmla="*/ 155267 h 685995"/>
              <a:gd name="connsiteX2" fmla="*/ 430771 w 841499"/>
              <a:gd name="connsiteY2" fmla="*/ 17880 h 685995"/>
              <a:gd name="connsiteX3" fmla="*/ 608361 w 841499"/>
              <a:gd name="connsiteY3" fmla="*/ 131689 h 685995"/>
              <a:gd name="connsiteX4" fmla="*/ 694781 w 841499"/>
              <a:gd name="connsiteY4" fmla="*/ 88070 h 685995"/>
              <a:gd name="connsiteX5" fmla="*/ 716913 w 841499"/>
              <a:gd name="connsiteY5" fmla="*/ 11982 h 685995"/>
              <a:gd name="connsiteX6" fmla="*/ 789141 w 841499"/>
              <a:gd name="connsiteY6" fmla="*/ 120440 h 685995"/>
              <a:gd name="connsiteX7" fmla="*/ 717756 w 841499"/>
              <a:gd name="connsiteY7" fmla="*/ 211324 h 685995"/>
              <a:gd name="connsiteX8" fmla="*/ 743923 w 841499"/>
              <a:gd name="connsiteY8" fmla="*/ 227572 h 685995"/>
              <a:gd name="connsiteX9" fmla="*/ 830359 w 841499"/>
              <a:gd name="connsiteY9" fmla="*/ 545608 h 685995"/>
              <a:gd name="connsiteX10" fmla="*/ 305700 w 841499"/>
              <a:gd name="connsiteY10" fmla="*/ 650461 h 685995"/>
              <a:gd name="connsiteX0" fmla="*/ 308831 w 844630"/>
              <a:gd name="connsiteY0" fmla="*/ 650978 h 686512"/>
              <a:gd name="connsiteX1" fmla="*/ 4734 w 844630"/>
              <a:gd name="connsiteY1" fmla="*/ 155784 h 686512"/>
              <a:gd name="connsiteX2" fmla="*/ 433902 w 844630"/>
              <a:gd name="connsiteY2" fmla="*/ 18397 h 686512"/>
              <a:gd name="connsiteX3" fmla="*/ 611492 w 844630"/>
              <a:gd name="connsiteY3" fmla="*/ 132206 h 686512"/>
              <a:gd name="connsiteX4" fmla="*/ 697912 w 844630"/>
              <a:gd name="connsiteY4" fmla="*/ 88587 h 686512"/>
              <a:gd name="connsiteX5" fmla="*/ 720044 w 844630"/>
              <a:gd name="connsiteY5" fmla="*/ 12499 h 686512"/>
              <a:gd name="connsiteX6" fmla="*/ 792272 w 844630"/>
              <a:gd name="connsiteY6" fmla="*/ 120957 h 686512"/>
              <a:gd name="connsiteX7" fmla="*/ 720887 w 844630"/>
              <a:gd name="connsiteY7" fmla="*/ 211841 h 686512"/>
              <a:gd name="connsiteX8" fmla="*/ 747054 w 844630"/>
              <a:gd name="connsiteY8" fmla="*/ 228089 h 686512"/>
              <a:gd name="connsiteX9" fmla="*/ 833490 w 844630"/>
              <a:gd name="connsiteY9" fmla="*/ 546125 h 686512"/>
              <a:gd name="connsiteX10" fmla="*/ 308831 w 844630"/>
              <a:gd name="connsiteY10" fmla="*/ 650978 h 686512"/>
              <a:gd name="connsiteX0" fmla="*/ 330518 w 840832"/>
              <a:gd name="connsiteY0" fmla="*/ 650567 h 686071"/>
              <a:gd name="connsiteX1" fmla="*/ 936 w 840832"/>
              <a:gd name="connsiteY1" fmla="*/ 155269 h 686071"/>
              <a:gd name="connsiteX2" fmla="*/ 430104 w 840832"/>
              <a:gd name="connsiteY2" fmla="*/ 17882 h 686071"/>
              <a:gd name="connsiteX3" fmla="*/ 607694 w 840832"/>
              <a:gd name="connsiteY3" fmla="*/ 131691 h 686071"/>
              <a:gd name="connsiteX4" fmla="*/ 694114 w 840832"/>
              <a:gd name="connsiteY4" fmla="*/ 88072 h 686071"/>
              <a:gd name="connsiteX5" fmla="*/ 716246 w 840832"/>
              <a:gd name="connsiteY5" fmla="*/ 11984 h 686071"/>
              <a:gd name="connsiteX6" fmla="*/ 788474 w 840832"/>
              <a:gd name="connsiteY6" fmla="*/ 120442 h 686071"/>
              <a:gd name="connsiteX7" fmla="*/ 717089 w 840832"/>
              <a:gd name="connsiteY7" fmla="*/ 211326 h 686071"/>
              <a:gd name="connsiteX8" fmla="*/ 743256 w 840832"/>
              <a:gd name="connsiteY8" fmla="*/ 227574 h 686071"/>
              <a:gd name="connsiteX9" fmla="*/ 829692 w 840832"/>
              <a:gd name="connsiteY9" fmla="*/ 545610 h 686071"/>
              <a:gd name="connsiteX10" fmla="*/ 330518 w 840832"/>
              <a:gd name="connsiteY10" fmla="*/ 650567 h 686071"/>
              <a:gd name="connsiteX0" fmla="*/ 330924 w 841238"/>
              <a:gd name="connsiteY0" fmla="*/ 650567 h 696047"/>
              <a:gd name="connsiteX1" fmla="*/ 1342 w 841238"/>
              <a:gd name="connsiteY1" fmla="*/ 155269 h 696047"/>
              <a:gd name="connsiteX2" fmla="*/ 430510 w 841238"/>
              <a:gd name="connsiteY2" fmla="*/ 17882 h 696047"/>
              <a:gd name="connsiteX3" fmla="*/ 608100 w 841238"/>
              <a:gd name="connsiteY3" fmla="*/ 131691 h 696047"/>
              <a:gd name="connsiteX4" fmla="*/ 694520 w 841238"/>
              <a:gd name="connsiteY4" fmla="*/ 88072 h 696047"/>
              <a:gd name="connsiteX5" fmla="*/ 716652 w 841238"/>
              <a:gd name="connsiteY5" fmla="*/ 11984 h 696047"/>
              <a:gd name="connsiteX6" fmla="*/ 788880 w 841238"/>
              <a:gd name="connsiteY6" fmla="*/ 120442 h 696047"/>
              <a:gd name="connsiteX7" fmla="*/ 717495 w 841238"/>
              <a:gd name="connsiteY7" fmla="*/ 211326 h 696047"/>
              <a:gd name="connsiteX8" fmla="*/ 743662 w 841238"/>
              <a:gd name="connsiteY8" fmla="*/ 227574 h 696047"/>
              <a:gd name="connsiteX9" fmla="*/ 830098 w 841238"/>
              <a:gd name="connsiteY9" fmla="*/ 545610 h 696047"/>
              <a:gd name="connsiteX10" fmla="*/ 330924 w 841238"/>
              <a:gd name="connsiteY10" fmla="*/ 650567 h 696047"/>
              <a:gd name="connsiteX0" fmla="*/ 330924 w 835422"/>
              <a:gd name="connsiteY0" fmla="*/ 650567 h 696047"/>
              <a:gd name="connsiteX1" fmla="*/ 1342 w 835422"/>
              <a:gd name="connsiteY1" fmla="*/ 155269 h 696047"/>
              <a:gd name="connsiteX2" fmla="*/ 430510 w 835422"/>
              <a:gd name="connsiteY2" fmla="*/ 17882 h 696047"/>
              <a:gd name="connsiteX3" fmla="*/ 608100 w 835422"/>
              <a:gd name="connsiteY3" fmla="*/ 131691 h 696047"/>
              <a:gd name="connsiteX4" fmla="*/ 694520 w 835422"/>
              <a:gd name="connsiteY4" fmla="*/ 88072 h 696047"/>
              <a:gd name="connsiteX5" fmla="*/ 716652 w 835422"/>
              <a:gd name="connsiteY5" fmla="*/ 11984 h 696047"/>
              <a:gd name="connsiteX6" fmla="*/ 788880 w 835422"/>
              <a:gd name="connsiteY6" fmla="*/ 120442 h 696047"/>
              <a:gd name="connsiteX7" fmla="*/ 717495 w 835422"/>
              <a:gd name="connsiteY7" fmla="*/ 211326 h 696047"/>
              <a:gd name="connsiteX8" fmla="*/ 743662 w 835422"/>
              <a:gd name="connsiteY8" fmla="*/ 227574 h 696047"/>
              <a:gd name="connsiteX9" fmla="*/ 830098 w 835422"/>
              <a:gd name="connsiteY9" fmla="*/ 545610 h 696047"/>
              <a:gd name="connsiteX10" fmla="*/ 330924 w 835422"/>
              <a:gd name="connsiteY10" fmla="*/ 650567 h 696047"/>
              <a:gd name="connsiteX0" fmla="*/ 330924 w 835422"/>
              <a:gd name="connsiteY0" fmla="*/ 650567 h 685179"/>
              <a:gd name="connsiteX1" fmla="*/ 1342 w 835422"/>
              <a:gd name="connsiteY1" fmla="*/ 155269 h 685179"/>
              <a:gd name="connsiteX2" fmla="*/ 430510 w 835422"/>
              <a:gd name="connsiteY2" fmla="*/ 17882 h 685179"/>
              <a:gd name="connsiteX3" fmla="*/ 608100 w 835422"/>
              <a:gd name="connsiteY3" fmla="*/ 131691 h 685179"/>
              <a:gd name="connsiteX4" fmla="*/ 694520 w 835422"/>
              <a:gd name="connsiteY4" fmla="*/ 88072 h 685179"/>
              <a:gd name="connsiteX5" fmla="*/ 716652 w 835422"/>
              <a:gd name="connsiteY5" fmla="*/ 11984 h 685179"/>
              <a:gd name="connsiteX6" fmla="*/ 788880 w 835422"/>
              <a:gd name="connsiteY6" fmla="*/ 120442 h 685179"/>
              <a:gd name="connsiteX7" fmla="*/ 717495 w 835422"/>
              <a:gd name="connsiteY7" fmla="*/ 211326 h 685179"/>
              <a:gd name="connsiteX8" fmla="*/ 743662 w 835422"/>
              <a:gd name="connsiteY8" fmla="*/ 227574 h 685179"/>
              <a:gd name="connsiteX9" fmla="*/ 830098 w 835422"/>
              <a:gd name="connsiteY9" fmla="*/ 545610 h 685179"/>
              <a:gd name="connsiteX10" fmla="*/ 330924 w 835422"/>
              <a:gd name="connsiteY10" fmla="*/ 650567 h 685179"/>
              <a:gd name="connsiteX0" fmla="*/ 330924 w 838710"/>
              <a:gd name="connsiteY0" fmla="*/ 650567 h 685179"/>
              <a:gd name="connsiteX1" fmla="*/ 1342 w 838710"/>
              <a:gd name="connsiteY1" fmla="*/ 155269 h 685179"/>
              <a:gd name="connsiteX2" fmla="*/ 430510 w 838710"/>
              <a:gd name="connsiteY2" fmla="*/ 17882 h 685179"/>
              <a:gd name="connsiteX3" fmla="*/ 608100 w 838710"/>
              <a:gd name="connsiteY3" fmla="*/ 131691 h 685179"/>
              <a:gd name="connsiteX4" fmla="*/ 694520 w 838710"/>
              <a:gd name="connsiteY4" fmla="*/ 88072 h 685179"/>
              <a:gd name="connsiteX5" fmla="*/ 716652 w 838710"/>
              <a:gd name="connsiteY5" fmla="*/ 11984 h 685179"/>
              <a:gd name="connsiteX6" fmla="*/ 788880 w 838710"/>
              <a:gd name="connsiteY6" fmla="*/ 120442 h 685179"/>
              <a:gd name="connsiteX7" fmla="*/ 717495 w 838710"/>
              <a:gd name="connsiteY7" fmla="*/ 211326 h 685179"/>
              <a:gd name="connsiteX8" fmla="*/ 756563 w 838710"/>
              <a:gd name="connsiteY8" fmla="*/ 258019 h 685179"/>
              <a:gd name="connsiteX9" fmla="*/ 830098 w 838710"/>
              <a:gd name="connsiteY9" fmla="*/ 545610 h 685179"/>
              <a:gd name="connsiteX10" fmla="*/ 330924 w 838710"/>
              <a:gd name="connsiteY10" fmla="*/ 650567 h 685179"/>
              <a:gd name="connsiteX0" fmla="*/ 330924 w 840729"/>
              <a:gd name="connsiteY0" fmla="*/ 650567 h 685179"/>
              <a:gd name="connsiteX1" fmla="*/ 1342 w 840729"/>
              <a:gd name="connsiteY1" fmla="*/ 155269 h 685179"/>
              <a:gd name="connsiteX2" fmla="*/ 430510 w 840729"/>
              <a:gd name="connsiteY2" fmla="*/ 17882 h 685179"/>
              <a:gd name="connsiteX3" fmla="*/ 608100 w 840729"/>
              <a:gd name="connsiteY3" fmla="*/ 131691 h 685179"/>
              <a:gd name="connsiteX4" fmla="*/ 694520 w 840729"/>
              <a:gd name="connsiteY4" fmla="*/ 88072 h 685179"/>
              <a:gd name="connsiteX5" fmla="*/ 716652 w 840729"/>
              <a:gd name="connsiteY5" fmla="*/ 11984 h 685179"/>
              <a:gd name="connsiteX6" fmla="*/ 788880 w 840729"/>
              <a:gd name="connsiteY6" fmla="*/ 120442 h 685179"/>
              <a:gd name="connsiteX7" fmla="*/ 717495 w 840729"/>
              <a:gd name="connsiteY7" fmla="*/ 211326 h 685179"/>
              <a:gd name="connsiteX8" fmla="*/ 756563 w 840729"/>
              <a:gd name="connsiteY8" fmla="*/ 258019 h 685179"/>
              <a:gd name="connsiteX9" fmla="*/ 830098 w 840729"/>
              <a:gd name="connsiteY9" fmla="*/ 545610 h 685179"/>
              <a:gd name="connsiteX10" fmla="*/ 330924 w 840729"/>
              <a:gd name="connsiteY10" fmla="*/ 650567 h 685179"/>
              <a:gd name="connsiteX0" fmla="*/ 330924 w 848128"/>
              <a:gd name="connsiteY0" fmla="*/ 650567 h 685179"/>
              <a:gd name="connsiteX1" fmla="*/ 1342 w 848128"/>
              <a:gd name="connsiteY1" fmla="*/ 155269 h 685179"/>
              <a:gd name="connsiteX2" fmla="*/ 430510 w 848128"/>
              <a:gd name="connsiteY2" fmla="*/ 17882 h 685179"/>
              <a:gd name="connsiteX3" fmla="*/ 608100 w 848128"/>
              <a:gd name="connsiteY3" fmla="*/ 131691 h 685179"/>
              <a:gd name="connsiteX4" fmla="*/ 694520 w 848128"/>
              <a:gd name="connsiteY4" fmla="*/ 88072 h 685179"/>
              <a:gd name="connsiteX5" fmla="*/ 716652 w 848128"/>
              <a:gd name="connsiteY5" fmla="*/ 11984 h 685179"/>
              <a:gd name="connsiteX6" fmla="*/ 788880 w 848128"/>
              <a:gd name="connsiteY6" fmla="*/ 120442 h 685179"/>
              <a:gd name="connsiteX7" fmla="*/ 717495 w 848128"/>
              <a:gd name="connsiteY7" fmla="*/ 211326 h 685179"/>
              <a:gd name="connsiteX8" fmla="*/ 756563 w 848128"/>
              <a:gd name="connsiteY8" fmla="*/ 258019 h 685179"/>
              <a:gd name="connsiteX9" fmla="*/ 830098 w 848128"/>
              <a:gd name="connsiteY9" fmla="*/ 545610 h 685179"/>
              <a:gd name="connsiteX10" fmla="*/ 330924 w 848128"/>
              <a:gd name="connsiteY10" fmla="*/ 650567 h 685179"/>
              <a:gd name="connsiteX0" fmla="*/ 330504 w 835076"/>
              <a:gd name="connsiteY0" fmla="*/ 650567 h 688395"/>
              <a:gd name="connsiteX1" fmla="*/ 922 w 835076"/>
              <a:gd name="connsiteY1" fmla="*/ 155269 h 688395"/>
              <a:gd name="connsiteX2" fmla="*/ 430090 w 835076"/>
              <a:gd name="connsiteY2" fmla="*/ 17882 h 688395"/>
              <a:gd name="connsiteX3" fmla="*/ 607680 w 835076"/>
              <a:gd name="connsiteY3" fmla="*/ 131691 h 688395"/>
              <a:gd name="connsiteX4" fmla="*/ 694100 w 835076"/>
              <a:gd name="connsiteY4" fmla="*/ 88072 h 688395"/>
              <a:gd name="connsiteX5" fmla="*/ 716232 w 835076"/>
              <a:gd name="connsiteY5" fmla="*/ 11984 h 688395"/>
              <a:gd name="connsiteX6" fmla="*/ 788460 w 835076"/>
              <a:gd name="connsiteY6" fmla="*/ 120442 h 688395"/>
              <a:gd name="connsiteX7" fmla="*/ 717075 w 835076"/>
              <a:gd name="connsiteY7" fmla="*/ 211326 h 688395"/>
              <a:gd name="connsiteX8" fmla="*/ 756143 w 835076"/>
              <a:gd name="connsiteY8" fmla="*/ 258019 h 688395"/>
              <a:gd name="connsiteX9" fmla="*/ 809075 w 835076"/>
              <a:gd name="connsiteY9" fmla="*/ 588193 h 688395"/>
              <a:gd name="connsiteX10" fmla="*/ 330504 w 835076"/>
              <a:gd name="connsiteY10" fmla="*/ 650567 h 688395"/>
              <a:gd name="connsiteX0" fmla="*/ 330518 w 849441"/>
              <a:gd name="connsiteY0" fmla="*/ 650567 h 678821"/>
              <a:gd name="connsiteX1" fmla="*/ 936 w 849441"/>
              <a:gd name="connsiteY1" fmla="*/ 155269 h 678821"/>
              <a:gd name="connsiteX2" fmla="*/ 430104 w 849441"/>
              <a:gd name="connsiteY2" fmla="*/ 17882 h 678821"/>
              <a:gd name="connsiteX3" fmla="*/ 607694 w 849441"/>
              <a:gd name="connsiteY3" fmla="*/ 131691 h 678821"/>
              <a:gd name="connsiteX4" fmla="*/ 694114 w 849441"/>
              <a:gd name="connsiteY4" fmla="*/ 88072 h 678821"/>
              <a:gd name="connsiteX5" fmla="*/ 716246 w 849441"/>
              <a:gd name="connsiteY5" fmla="*/ 11984 h 678821"/>
              <a:gd name="connsiteX6" fmla="*/ 788474 w 849441"/>
              <a:gd name="connsiteY6" fmla="*/ 120442 h 678821"/>
              <a:gd name="connsiteX7" fmla="*/ 717089 w 849441"/>
              <a:gd name="connsiteY7" fmla="*/ 211326 h 678821"/>
              <a:gd name="connsiteX8" fmla="*/ 756157 w 849441"/>
              <a:gd name="connsiteY8" fmla="*/ 258019 h 678821"/>
              <a:gd name="connsiteX9" fmla="*/ 832211 w 849441"/>
              <a:gd name="connsiteY9" fmla="*/ 558479 h 678821"/>
              <a:gd name="connsiteX10" fmla="*/ 330518 w 849441"/>
              <a:gd name="connsiteY10" fmla="*/ 650567 h 678821"/>
              <a:gd name="connsiteX0" fmla="*/ 296276 w 850435"/>
              <a:gd name="connsiteY0" fmla="*/ 659944 h 686407"/>
              <a:gd name="connsiteX1" fmla="*/ 1930 w 850435"/>
              <a:gd name="connsiteY1" fmla="*/ 155438 h 686407"/>
              <a:gd name="connsiteX2" fmla="*/ 431098 w 850435"/>
              <a:gd name="connsiteY2" fmla="*/ 18051 h 686407"/>
              <a:gd name="connsiteX3" fmla="*/ 608688 w 850435"/>
              <a:gd name="connsiteY3" fmla="*/ 131860 h 686407"/>
              <a:gd name="connsiteX4" fmla="*/ 695108 w 850435"/>
              <a:gd name="connsiteY4" fmla="*/ 88241 h 686407"/>
              <a:gd name="connsiteX5" fmla="*/ 717240 w 850435"/>
              <a:gd name="connsiteY5" fmla="*/ 12153 h 686407"/>
              <a:gd name="connsiteX6" fmla="*/ 789468 w 850435"/>
              <a:gd name="connsiteY6" fmla="*/ 120611 h 686407"/>
              <a:gd name="connsiteX7" fmla="*/ 718083 w 850435"/>
              <a:gd name="connsiteY7" fmla="*/ 211495 h 686407"/>
              <a:gd name="connsiteX8" fmla="*/ 757151 w 850435"/>
              <a:gd name="connsiteY8" fmla="*/ 258188 h 686407"/>
              <a:gd name="connsiteX9" fmla="*/ 833205 w 850435"/>
              <a:gd name="connsiteY9" fmla="*/ 558648 h 686407"/>
              <a:gd name="connsiteX10" fmla="*/ 296276 w 850435"/>
              <a:gd name="connsiteY10" fmla="*/ 659944 h 686407"/>
              <a:gd name="connsiteX0" fmla="*/ 305705 w 850112"/>
              <a:gd name="connsiteY0" fmla="*/ 650462 h 678737"/>
              <a:gd name="connsiteX1" fmla="*/ 1607 w 850112"/>
              <a:gd name="connsiteY1" fmla="*/ 155268 h 678737"/>
              <a:gd name="connsiteX2" fmla="*/ 430775 w 850112"/>
              <a:gd name="connsiteY2" fmla="*/ 17881 h 678737"/>
              <a:gd name="connsiteX3" fmla="*/ 608365 w 850112"/>
              <a:gd name="connsiteY3" fmla="*/ 131690 h 678737"/>
              <a:gd name="connsiteX4" fmla="*/ 694785 w 850112"/>
              <a:gd name="connsiteY4" fmla="*/ 88071 h 678737"/>
              <a:gd name="connsiteX5" fmla="*/ 716917 w 850112"/>
              <a:gd name="connsiteY5" fmla="*/ 11983 h 678737"/>
              <a:gd name="connsiteX6" fmla="*/ 789145 w 850112"/>
              <a:gd name="connsiteY6" fmla="*/ 120441 h 678737"/>
              <a:gd name="connsiteX7" fmla="*/ 717760 w 850112"/>
              <a:gd name="connsiteY7" fmla="*/ 211325 h 678737"/>
              <a:gd name="connsiteX8" fmla="*/ 756828 w 850112"/>
              <a:gd name="connsiteY8" fmla="*/ 258018 h 678737"/>
              <a:gd name="connsiteX9" fmla="*/ 832882 w 850112"/>
              <a:gd name="connsiteY9" fmla="*/ 558478 h 678737"/>
              <a:gd name="connsiteX10" fmla="*/ 305705 w 850112"/>
              <a:gd name="connsiteY10" fmla="*/ 650462 h 678737"/>
              <a:gd name="connsiteX0" fmla="*/ 306233 w 850640"/>
              <a:gd name="connsiteY0" fmla="*/ 650462 h 695054"/>
              <a:gd name="connsiteX1" fmla="*/ 2135 w 850640"/>
              <a:gd name="connsiteY1" fmla="*/ 155268 h 695054"/>
              <a:gd name="connsiteX2" fmla="*/ 431303 w 850640"/>
              <a:gd name="connsiteY2" fmla="*/ 17881 h 695054"/>
              <a:gd name="connsiteX3" fmla="*/ 608893 w 850640"/>
              <a:gd name="connsiteY3" fmla="*/ 131690 h 695054"/>
              <a:gd name="connsiteX4" fmla="*/ 695313 w 850640"/>
              <a:gd name="connsiteY4" fmla="*/ 88071 h 695054"/>
              <a:gd name="connsiteX5" fmla="*/ 717445 w 850640"/>
              <a:gd name="connsiteY5" fmla="*/ 11983 h 695054"/>
              <a:gd name="connsiteX6" fmla="*/ 789673 w 850640"/>
              <a:gd name="connsiteY6" fmla="*/ 120441 h 695054"/>
              <a:gd name="connsiteX7" fmla="*/ 718288 w 850640"/>
              <a:gd name="connsiteY7" fmla="*/ 211325 h 695054"/>
              <a:gd name="connsiteX8" fmla="*/ 757356 w 850640"/>
              <a:gd name="connsiteY8" fmla="*/ 258018 h 695054"/>
              <a:gd name="connsiteX9" fmla="*/ 833410 w 850640"/>
              <a:gd name="connsiteY9" fmla="*/ 558478 h 695054"/>
              <a:gd name="connsiteX10" fmla="*/ 306233 w 850640"/>
              <a:gd name="connsiteY10" fmla="*/ 650462 h 695054"/>
              <a:gd name="connsiteX0" fmla="*/ 332481 w 849674"/>
              <a:gd name="connsiteY0" fmla="*/ 653549 h 697482"/>
              <a:gd name="connsiteX1" fmla="*/ 1169 w 849674"/>
              <a:gd name="connsiteY1" fmla="*/ 155322 h 697482"/>
              <a:gd name="connsiteX2" fmla="*/ 430337 w 849674"/>
              <a:gd name="connsiteY2" fmla="*/ 17935 h 697482"/>
              <a:gd name="connsiteX3" fmla="*/ 607927 w 849674"/>
              <a:gd name="connsiteY3" fmla="*/ 131744 h 697482"/>
              <a:gd name="connsiteX4" fmla="*/ 694347 w 849674"/>
              <a:gd name="connsiteY4" fmla="*/ 88125 h 697482"/>
              <a:gd name="connsiteX5" fmla="*/ 716479 w 849674"/>
              <a:gd name="connsiteY5" fmla="*/ 12037 h 697482"/>
              <a:gd name="connsiteX6" fmla="*/ 788707 w 849674"/>
              <a:gd name="connsiteY6" fmla="*/ 120495 h 697482"/>
              <a:gd name="connsiteX7" fmla="*/ 717322 w 849674"/>
              <a:gd name="connsiteY7" fmla="*/ 211379 h 697482"/>
              <a:gd name="connsiteX8" fmla="*/ 756390 w 849674"/>
              <a:gd name="connsiteY8" fmla="*/ 258072 h 697482"/>
              <a:gd name="connsiteX9" fmla="*/ 832444 w 849674"/>
              <a:gd name="connsiteY9" fmla="*/ 558532 h 697482"/>
              <a:gd name="connsiteX10" fmla="*/ 332481 w 849674"/>
              <a:gd name="connsiteY10" fmla="*/ 653549 h 697482"/>
              <a:gd name="connsiteX0" fmla="*/ 332212 w 849513"/>
              <a:gd name="connsiteY0" fmla="*/ 653549 h 676972"/>
              <a:gd name="connsiteX1" fmla="*/ 900 w 849513"/>
              <a:gd name="connsiteY1" fmla="*/ 155322 h 676972"/>
              <a:gd name="connsiteX2" fmla="*/ 430068 w 849513"/>
              <a:gd name="connsiteY2" fmla="*/ 17935 h 676972"/>
              <a:gd name="connsiteX3" fmla="*/ 607658 w 849513"/>
              <a:gd name="connsiteY3" fmla="*/ 131744 h 676972"/>
              <a:gd name="connsiteX4" fmla="*/ 694078 w 849513"/>
              <a:gd name="connsiteY4" fmla="*/ 88125 h 676972"/>
              <a:gd name="connsiteX5" fmla="*/ 716210 w 849513"/>
              <a:gd name="connsiteY5" fmla="*/ 12037 h 676972"/>
              <a:gd name="connsiteX6" fmla="*/ 788438 w 849513"/>
              <a:gd name="connsiteY6" fmla="*/ 120495 h 676972"/>
              <a:gd name="connsiteX7" fmla="*/ 717053 w 849513"/>
              <a:gd name="connsiteY7" fmla="*/ 211379 h 676972"/>
              <a:gd name="connsiteX8" fmla="*/ 756121 w 849513"/>
              <a:gd name="connsiteY8" fmla="*/ 258072 h 676972"/>
              <a:gd name="connsiteX9" fmla="*/ 832331 w 849513"/>
              <a:gd name="connsiteY9" fmla="*/ 541583 h 676972"/>
              <a:gd name="connsiteX10" fmla="*/ 332212 w 849513"/>
              <a:gd name="connsiteY10" fmla="*/ 653549 h 676972"/>
              <a:gd name="connsiteX0" fmla="*/ 332205 w 842263"/>
              <a:gd name="connsiteY0" fmla="*/ 653549 h 691826"/>
              <a:gd name="connsiteX1" fmla="*/ 893 w 842263"/>
              <a:gd name="connsiteY1" fmla="*/ 155322 h 691826"/>
              <a:gd name="connsiteX2" fmla="*/ 430061 w 842263"/>
              <a:gd name="connsiteY2" fmla="*/ 17935 h 691826"/>
              <a:gd name="connsiteX3" fmla="*/ 607651 w 842263"/>
              <a:gd name="connsiteY3" fmla="*/ 131744 h 691826"/>
              <a:gd name="connsiteX4" fmla="*/ 694071 w 842263"/>
              <a:gd name="connsiteY4" fmla="*/ 88125 h 691826"/>
              <a:gd name="connsiteX5" fmla="*/ 716203 w 842263"/>
              <a:gd name="connsiteY5" fmla="*/ 12037 h 691826"/>
              <a:gd name="connsiteX6" fmla="*/ 788431 w 842263"/>
              <a:gd name="connsiteY6" fmla="*/ 120495 h 691826"/>
              <a:gd name="connsiteX7" fmla="*/ 717046 w 842263"/>
              <a:gd name="connsiteY7" fmla="*/ 211379 h 691826"/>
              <a:gd name="connsiteX8" fmla="*/ 756114 w 842263"/>
              <a:gd name="connsiteY8" fmla="*/ 258072 h 691826"/>
              <a:gd name="connsiteX9" fmla="*/ 821317 w 842263"/>
              <a:gd name="connsiteY9" fmla="*/ 591803 h 691826"/>
              <a:gd name="connsiteX10" fmla="*/ 332205 w 842263"/>
              <a:gd name="connsiteY10" fmla="*/ 653549 h 691826"/>
              <a:gd name="connsiteX0" fmla="*/ 332214 w 852392"/>
              <a:gd name="connsiteY0" fmla="*/ 653549 h 685839"/>
              <a:gd name="connsiteX1" fmla="*/ 902 w 852392"/>
              <a:gd name="connsiteY1" fmla="*/ 155322 h 685839"/>
              <a:gd name="connsiteX2" fmla="*/ 430070 w 852392"/>
              <a:gd name="connsiteY2" fmla="*/ 17935 h 685839"/>
              <a:gd name="connsiteX3" fmla="*/ 607660 w 852392"/>
              <a:gd name="connsiteY3" fmla="*/ 131744 h 685839"/>
              <a:gd name="connsiteX4" fmla="*/ 694080 w 852392"/>
              <a:gd name="connsiteY4" fmla="*/ 88125 h 685839"/>
              <a:gd name="connsiteX5" fmla="*/ 716212 w 852392"/>
              <a:gd name="connsiteY5" fmla="*/ 12037 h 685839"/>
              <a:gd name="connsiteX6" fmla="*/ 788440 w 852392"/>
              <a:gd name="connsiteY6" fmla="*/ 120495 h 685839"/>
              <a:gd name="connsiteX7" fmla="*/ 717055 w 852392"/>
              <a:gd name="connsiteY7" fmla="*/ 211379 h 685839"/>
              <a:gd name="connsiteX8" fmla="*/ 756123 w 852392"/>
              <a:gd name="connsiteY8" fmla="*/ 258072 h 685839"/>
              <a:gd name="connsiteX9" fmla="*/ 836426 w 852392"/>
              <a:gd name="connsiteY9" fmla="*/ 574331 h 685839"/>
              <a:gd name="connsiteX10" fmla="*/ 332214 w 852392"/>
              <a:gd name="connsiteY10" fmla="*/ 653549 h 685839"/>
              <a:gd name="connsiteX0" fmla="*/ 319311 w 852703"/>
              <a:gd name="connsiteY0" fmla="*/ 657066 h 688539"/>
              <a:gd name="connsiteX1" fmla="*/ 1213 w 852703"/>
              <a:gd name="connsiteY1" fmla="*/ 155386 h 688539"/>
              <a:gd name="connsiteX2" fmla="*/ 430381 w 852703"/>
              <a:gd name="connsiteY2" fmla="*/ 17999 h 688539"/>
              <a:gd name="connsiteX3" fmla="*/ 607971 w 852703"/>
              <a:gd name="connsiteY3" fmla="*/ 131808 h 688539"/>
              <a:gd name="connsiteX4" fmla="*/ 694391 w 852703"/>
              <a:gd name="connsiteY4" fmla="*/ 88189 h 688539"/>
              <a:gd name="connsiteX5" fmla="*/ 716523 w 852703"/>
              <a:gd name="connsiteY5" fmla="*/ 12101 h 688539"/>
              <a:gd name="connsiteX6" fmla="*/ 788751 w 852703"/>
              <a:gd name="connsiteY6" fmla="*/ 120559 h 688539"/>
              <a:gd name="connsiteX7" fmla="*/ 717366 w 852703"/>
              <a:gd name="connsiteY7" fmla="*/ 211443 h 688539"/>
              <a:gd name="connsiteX8" fmla="*/ 756434 w 852703"/>
              <a:gd name="connsiteY8" fmla="*/ 258136 h 688539"/>
              <a:gd name="connsiteX9" fmla="*/ 836737 w 852703"/>
              <a:gd name="connsiteY9" fmla="*/ 574395 h 688539"/>
              <a:gd name="connsiteX10" fmla="*/ 319311 w 852703"/>
              <a:gd name="connsiteY10" fmla="*/ 657066 h 688539"/>
              <a:gd name="connsiteX0" fmla="*/ 324374 w 852574"/>
              <a:gd name="connsiteY0" fmla="*/ 666018 h 695559"/>
              <a:gd name="connsiteX1" fmla="*/ 1084 w 852574"/>
              <a:gd name="connsiteY1" fmla="*/ 155550 h 695559"/>
              <a:gd name="connsiteX2" fmla="*/ 430252 w 852574"/>
              <a:gd name="connsiteY2" fmla="*/ 18163 h 695559"/>
              <a:gd name="connsiteX3" fmla="*/ 607842 w 852574"/>
              <a:gd name="connsiteY3" fmla="*/ 131972 h 695559"/>
              <a:gd name="connsiteX4" fmla="*/ 694262 w 852574"/>
              <a:gd name="connsiteY4" fmla="*/ 88353 h 695559"/>
              <a:gd name="connsiteX5" fmla="*/ 716394 w 852574"/>
              <a:gd name="connsiteY5" fmla="*/ 12265 h 695559"/>
              <a:gd name="connsiteX6" fmla="*/ 788622 w 852574"/>
              <a:gd name="connsiteY6" fmla="*/ 120723 h 695559"/>
              <a:gd name="connsiteX7" fmla="*/ 717237 w 852574"/>
              <a:gd name="connsiteY7" fmla="*/ 211607 h 695559"/>
              <a:gd name="connsiteX8" fmla="*/ 756305 w 852574"/>
              <a:gd name="connsiteY8" fmla="*/ 258300 h 695559"/>
              <a:gd name="connsiteX9" fmla="*/ 836608 w 852574"/>
              <a:gd name="connsiteY9" fmla="*/ 574559 h 695559"/>
              <a:gd name="connsiteX10" fmla="*/ 324374 w 852574"/>
              <a:gd name="connsiteY10" fmla="*/ 666018 h 695559"/>
              <a:gd name="connsiteX0" fmla="*/ 324768 w 852968"/>
              <a:gd name="connsiteY0" fmla="*/ 666018 h 709578"/>
              <a:gd name="connsiteX1" fmla="*/ 1478 w 852968"/>
              <a:gd name="connsiteY1" fmla="*/ 155550 h 709578"/>
              <a:gd name="connsiteX2" fmla="*/ 430646 w 852968"/>
              <a:gd name="connsiteY2" fmla="*/ 18163 h 709578"/>
              <a:gd name="connsiteX3" fmla="*/ 608236 w 852968"/>
              <a:gd name="connsiteY3" fmla="*/ 131972 h 709578"/>
              <a:gd name="connsiteX4" fmla="*/ 694656 w 852968"/>
              <a:gd name="connsiteY4" fmla="*/ 88353 h 709578"/>
              <a:gd name="connsiteX5" fmla="*/ 716788 w 852968"/>
              <a:gd name="connsiteY5" fmla="*/ 12265 h 709578"/>
              <a:gd name="connsiteX6" fmla="*/ 789016 w 852968"/>
              <a:gd name="connsiteY6" fmla="*/ 120723 h 709578"/>
              <a:gd name="connsiteX7" fmla="*/ 717631 w 852968"/>
              <a:gd name="connsiteY7" fmla="*/ 211607 h 709578"/>
              <a:gd name="connsiteX8" fmla="*/ 756699 w 852968"/>
              <a:gd name="connsiteY8" fmla="*/ 258300 h 709578"/>
              <a:gd name="connsiteX9" fmla="*/ 837002 w 852968"/>
              <a:gd name="connsiteY9" fmla="*/ 574559 h 709578"/>
              <a:gd name="connsiteX10" fmla="*/ 324768 w 852968"/>
              <a:gd name="connsiteY10" fmla="*/ 666018 h 709578"/>
              <a:gd name="connsiteX0" fmla="*/ 324627 w 852827"/>
              <a:gd name="connsiteY0" fmla="*/ 666018 h 694790"/>
              <a:gd name="connsiteX1" fmla="*/ 1337 w 852827"/>
              <a:gd name="connsiteY1" fmla="*/ 155550 h 694790"/>
              <a:gd name="connsiteX2" fmla="*/ 430505 w 852827"/>
              <a:gd name="connsiteY2" fmla="*/ 18163 h 694790"/>
              <a:gd name="connsiteX3" fmla="*/ 608095 w 852827"/>
              <a:gd name="connsiteY3" fmla="*/ 131972 h 694790"/>
              <a:gd name="connsiteX4" fmla="*/ 694515 w 852827"/>
              <a:gd name="connsiteY4" fmla="*/ 88353 h 694790"/>
              <a:gd name="connsiteX5" fmla="*/ 716647 w 852827"/>
              <a:gd name="connsiteY5" fmla="*/ 12265 h 694790"/>
              <a:gd name="connsiteX6" fmla="*/ 788875 w 852827"/>
              <a:gd name="connsiteY6" fmla="*/ 120723 h 694790"/>
              <a:gd name="connsiteX7" fmla="*/ 717490 w 852827"/>
              <a:gd name="connsiteY7" fmla="*/ 211607 h 694790"/>
              <a:gd name="connsiteX8" fmla="*/ 756558 w 852827"/>
              <a:gd name="connsiteY8" fmla="*/ 258300 h 694790"/>
              <a:gd name="connsiteX9" fmla="*/ 836861 w 852827"/>
              <a:gd name="connsiteY9" fmla="*/ 574559 h 694790"/>
              <a:gd name="connsiteX10" fmla="*/ 324627 w 852827"/>
              <a:gd name="connsiteY10" fmla="*/ 666018 h 694790"/>
              <a:gd name="connsiteX0" fmla="*/ 324367 w 846167"/>
              <a:gd name="connsiteY0" fmla="*/ 666018 h 693774"/>
              <a:gd name="connsiteX1" fmla="*/ 1077 w 846167"/>
              <a:gd name="connsiteY1" fmla="*/ 155550 h 693774"/>
              <a:gd name="connsiteX2" fmla="*/ 430245 w 846167"/>
              <a:gd name="connsiteY2" fmla="*/ 18163 h 693774"/>
              <a:gd name="connsiteX3" fmla="*/ 607835 w 846167"/>
              <a:gd name="connsiteY3" fmla="*/ 131972 h 693774"/>
              <a:gd name="connsiteX4" fmla="*/ 694255 w 846167"/>
              <a:gd name="connsiteY4" fmla="*/ 88353 h 693774"/>
              <a:gd name="connsiteX5" fmla="*/ 716387 w 846167"/>
              <a:gd name="connsiteY5" fmla="*/ 12265 h 693774"/>
              <a:gd name="connsiteX6" fmla="*/ 788615 w 846167"/>
              <a:gd name="connsiteY6" fmla="*/ 120723 h 693774"/>
              <a:gd name="connsiteX7" fmla="*/ 717230 w 846167"/>
              <a:gd name="connsiteY7" fmla="*/ 211607 h 693774"/>
              <a:gd name="connsiteX8" fmla="*/ 756298 w 846167"/>
              <a:gd name="connsiteY8" fmla="*/ 258300 h 693774"/>
              <a:gd name="connsiteX9" fmla="*/ 827292 w 846167"/>
              <a:gd name="connsiteY9" fmla="*/ 568028 h 693774"/>
              <a:gd name="connsiteX10" fmla="*/ 324367 w 846167"/>
              <a:gd name="connsiteY10" fmla="*/ 666018 h 693774"/>
              <a:gd name="connsiteX0" fmla="*/ 324367 w 853431"/>
              <a:gd name="connsiteY0" fmla="*/ 666018 h 693774"/>
              <a:gd name="connsiteX1" fmla="*/ 1077 w 853431"/>
              <a:gd name="connsiteY1" fmla="*/ 155550 h 693774"/>
              <a:gd name="connsiteX2" fmla="*/ 430245 w 853431"/>
              <a:gd name="connsiteY2" fmla="*/ 18163 h 693774"/>
              <a:gd name="connsiteX3" fmla="*/ 607835 w 853431"/>
              <a:gd name="connsiteY3" fmla="*/ 131972 h 693774"/>
              <a:gd name="connsiteX4" fmla="*/ 694255 w 853431"/>
              <a:gd name="connsiteY4" fmla="*/ 88353 h 693774"/>
              <a:gd name="connsiteX5" fmla="*/ 716387 w 853431"/>
              <a:gd name="connsiteY5" fmla="*/ 12265 h 693774"/>
              <a:gd name="connsiteX6" fmla="*/ 788615 w 853431"/>
              <a:gd name="connsiteY6" fmla="*/ 120723 h 693774"/>
              <a:gd name="connsiteX7" fmla="*/ 717230 w 853431"/>
              <a:gd name="connsiteY7" fmla="*/ 211607 h 693774"/>
              <a:gd name="connsiteX8" fmla="*/ 756298 w 853431"/>
              <a:gd name="connsiteY8" fmla="*/ 258300 h 693774"/>
              <a:gd name="connsiteX9" fmla="*/ 827292 w 853431"/>
              <a:gd name="connsiteY9" fmla="*/ 568028 h 693774"/>
              <a:gd name="connsiteX10" fmla="*/ 324367 w 853431"/>
              <a:gd name="connsiteY10" fmla="*/ 666018 h 693774"/>
              <a:gd name="connsiteX0" fmla="*/ 324367 w 850560"/>
              <a:gd name="connsiteY0" fmla="*/ 666018 h 693774"/>
              <a:gd name="connsiteX1" fmla="*/ 1077 w 850560"/>
              <a:gd name="connsiteY1" fmla="*/ 155550 h 693774"/>
              <a:gd name="connsiteX2" fmla="*/ 430245 w 850560"/>
              <a:gd name="connsiteY2" fmla="*/ 18163 h 693774"/>
              <a:gd name="connsiteX3" fmla="*/ 607835 w 850560"/>
              <a:gd name="connsiteY3" fmla="*/ 131972 h 693774"/>
              <a:gd name="connsiteX4" fmla="*/ 694255 w 850560"/>
              <a:gd name="connsiteY4" fmla="*/ 88353 h 693774"/>
              <a:gd name="connsiteX5" fmla="*/ 716387 w 850560"/>
              <a:gd name="connsiteY5" fmla="*/ 12265 h 693774"/>
              <a:gd name="connsiteX6" fmla="*/ 788615 w 850560"/>
              <a:gd name="connsiteY6" fmla="*/ 120723 h 693774"/>
              <a:gd name="connsiteX7" fmla="*/ 717230 w 850560"/>
              <a:gd name="connsiteY7" fmla="*/ 211607 h 693774"/>
              <a:gd name="connsiteX8" fmla="*/ 756298 w 850560"/>
              <a:gd name="connsiteY8" fmla="*/ 258300 h 693774"/>
              <a:gd name="connsiteX9" fmla="*/ 827292 w 850560"/>
              <a:gd name="connsiteY9" fmla="*/ 568028 h 693774"/>
              <a:gd name="connsiteX10" fmla="*/ 324367 w 850560"/>
              <a:gd name="connsiteY10" fmla="*/ 666018 h 693774"/>
              <a:gd name="connsiteX0" fmla="*/ 324631 w 850824"/>
              <a:gd name="connsiteY0" fmla="*/ 666018 h 696897"/>
              <a:gd name="connsiteX1" fmla="*/ 1341 w 850824"/>
              <a:gd name="connsiteY1" fmla="*/ 155550 h 696897"/>
              <a:gd name="connsiteX2" fmla="*/ 430509 w 850824"/>
              <a:gd name="connsiteY2" fmla="*/ 18163 h 696897"/>
              <a:gd name="connsiteX3" fmla="*/ 608099 w 850824"/>
              <a:gd name="connsiteY3" fmla="*/ 131972 h 696897"/>
              <a:gd name="connsiteX4" fmla="*/ 694519 w 850824"/>
              <a:gd name="connsiteY4" fmla="*/ 88353 h 696897"/>
              <a:gd name="connsiteX5" fmla="*/ 716651 w 850824"/>
              <a:gd name="connsiteY5" fmla="*/ 12265 h 696897"/>
              <a:gd name="connsiteX6" fmla="*/ 788879 w 850824"/>
              <a:gd name="connsiteY6" fmla="*/ 120723 h 696897"/>
              <a:gd name="connsiteX7" fmla="*/ 717494 w 850824"/>
              <a:gd name="connsiteY7" fmla="*/ 211607 h 696897"/>
              <a:gd name="connsiteX8" fmla="*/ 756562 w 850824"/>
              <a:gd name="connsiteY8" fmla="*/ 258300 h 696897"/>
              <a:gd name="connsiteX9" fmla="*/ 827556 w 850824"/>
              <a:gd name="connsiteY9" fmla="*/ 568028 h 696897"/>
              <a:gd name="connsiteX10" fmla="*/ 324631 w 850824"/>
              <a:gd name="connsiteY10" fmla="*/ 666018 h 696897"/>
              <a:gd name="connsiteX0" fmla="*/ 340722 w 866915"/>
              <a:gd name="connsiteY0" fmla="*/ 669837 h 700716"/>
              <a:gd name="connsiteX1" fmla="*/ 17432 w 866915"/>
              <a:gd name="connsiteY1" fmla="*/ 159369 h 700716"/>
              <a:gd name="connsiteX2" fmla="*/ 446600 w 866915"/>
              <a:gd name="connsiteY2" fmla="*/ 21982 h 700716"/>
              <a:gd name="connsiteX3" fmla="*/ 624190 w 866915"/>
              <a:gd name="connsiteY3" fmla="*/ 135791 h 700716"/>
              <a:gd name="connsiteX4" fmla="*/ 710610 w 866915"/>
              <a:gd name="connsiteY4" fmla="*/ 92172 h 700716"/>
              <a:gd name="connsiteX5" fmla="*/ 732742 w 866915"/>
              <a:gd name="connsiteY5" fmla="*/ 16084 h 700716"/>
              <a:gd name="connsiteX6" fmla="*/ 804970 w 866915"/>
              <a:gd name="connsiteY6" fmla="*/ 124542 h 700716"/>
              <a:gd name="connsiteX7" fmla="*/ 733585 w 866915"/>
              <a:gd name="connsiteY7" fmla="*/ 215426 h 700716"/>
              <a:gd name="connsiteX8" fmla="*/ 772653 w 866915"/>
              <a:gd name="connsiteY8" fmla="*/ 262119 h 700716"/>
              <a:gd name="connsiteX9" fmla="*/ 843647 w 866915"/>
              <a:gd name="connsiteY9" fmla="*/ 571847 h 700716"/>
              <a:gd name="connsiteX10" fmla="*/ 340722 w 866915"/>
              <a:gd name="connsiteY10" fmla="*/ 669837 h 700716"/>
              <a:gd name="connsiteX0" fmla="*/ 332258 w 858451"/>
              <a:gd name="connsiteY0" fmla="*/ 666295 h 692272"/>
              <a:gd name="connsiteX1" fmla="*/ 15532 w 858451"/>
              <a:gd name="connsiteY1" fmla="*/ 180343 h 692272"/>
              <a:gd name="connsiteX2" fmla="*/ 438136 w 858451"/>
              <a:gd name="connsiteY2" fmla="*/ 18440 h 692272"/>
              <a:gd name="connsiteX3" fmla="*/ 615726 w 858451"/>
              <a:gd name="connsiteY3" fmla="*/ 132249 h 692272"/>
              <a:gd name="connsiteX4" fmla="*/ 702146 w 858451"/>
              <a:gd name="connsiteY4" fmla="*/ 88630 h 692272"/>
              <a:gd name="connsiteX5" fmla="*/ 724278 w 858451"/>
              <a:gd name="connsiteY5" fmla="*/ 12542 h 692272"/>
              <a:gd name="connsiteX6" fmla="*/ 796506 w 858451"/>
              <a:gd name="connsiteY6" fmla="*/ 121000 h 692272"/>
              <a:gd name="connsiteX7" fmla="*/ 725121 w 858451"/>
              <a:gd name="connsiteY7" fmla="*/ 211884 h 692272"/>
              <a:gd name="connsiteX8" fmla="*/ 764189 w 858451"/>
              <a:gd name="connsiteY8" fmla="*/ 258577 h 692272"/>
              <a:gd name="connsiteX9" fmla="*/ 835183 w 858451"/>
              <a:gd name="connsiteY9" fmla="*/ 568305 h 692272"/>
              <a:gd name="connsiteX10" fmla="*/ 332258 w 858451"/>
              <a:gd name="connsiteY10" fmla="*/ 666295 h 692272"/>
              <a:gd name="connsiteX0" fmla="*/ 332258 w 858451"/>
              <a:gd name="connsiteY0" fmla="*/ 656154 h 682131"/>
              <a:gd name="connsiteX1" fmla="*/ 15532 w 858451"/>
              <a:gd name="connsiteY1" fmla="*/ 170202 h 682131"/>
              <a:gd name="connsiteX2" fmla="*/ 438136 w 858451"/>
              <a:gd name="connsiteY2" fmla="*/ 8299 h 682131"/>
              <a:gd name="connsiteX3" fmla="*/ 615726 w 858451"/>
              <a:gd name="connsiteY3" fmla="*/ 122108 h 682131"/>
              <a:gd name="connsiteX4" fmla="*/ 702146 w 858451"/>
              <a:gd name="connsiteY4" fmla="*/ 78489 h 682131"/>
              <a:gd name="connsiteX5" fmla="*/ 724278 w 858451"/>
              <a:gd name="connsiteY5" fmla="*/ 2401 h 682131"/>
              <a:gd name="connsiteX6" fmla="*/ 796506 w 858451"/>
              <a:gd name="connsiteY6" fmla="*/ 110859 h 682131"/>
              <a:gd name="connsiteX7" fmla="*/ 725121 w 858451"/>
              <a:gd name="connsiteY7" fmla="*/ 201743 h 682131"/>
              <a:gd name="connsiteX8" fmla="*/ 764189 w 858451"/>
              <a:gd name="connsiteY8" fmla="*/ 248436 h 682131"/>
              <a:gd name="connsiteX9" fmla="*/ 835183 w 858451"/>
              <a:gd name="connsiteY9" fmla="*/ 558164 h 682131"/>
              <a:gd name="connsiteX10" fmla="*/ 332258 w 858451"/>
              <a:gd name="connsiteY10" fmla="*/ 656154 h 682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58451" h="682131">
                <a:moveTo>
                  <a:pt x="332258" y="656154"/>
                </a:moveTo>
                <a:cubicBezTo>
                  <a:pt x="195650" y="591494"/>
                  <a:pt x="-66353" y="307438"/>
                  <a:pt x="15532" y="170202"/>
                </a:cubicBezTo>
                <a:cubicBezTo>
                  <a:pt x="97417" y="32966"/>
                  <a:pt x="280931" y="-22570"/>
                  <a:pt x="438136" y="8299"/>
                </a:cubicBezTo>
                <a:cubicBezTo>
                  <a:pt x="545993" y="42537"/>
                  <a:pt x="575487" y="124229"/>
                  <a:pt x="615726" y="122108"/>
                </a:cubicBezTo>
                <a:cubicBezTo>
                  <a:pt x="653263" y="110655"/>
                  <a:pt x="701078" y="94916"/>
                  <a:pt x="702146" y="78489"/>
                </a:cubicBezTo>
                <a:cubicBezTo>
                  <a:pt x="699993" y="77669"/>
                  <a:pt x="726344" y="80612"/>
                  <a:pt x="724278" y="2401"/>
                </a:cubicBezTo>
                <a:cubicBezTo>
                  <a:pt x="774957" y="23443"/>
                  <a:pt x="801119" y="73321"/>
                  <a:pt x="796506" y="110859"/>
                </a:cubicBezTo>
                <a:cubicBezTo>
                  <a:pt x="797083" y="129859"/>
                  <a:pt x="748574" y="174957"/>
                  <a:pt x="725121" y="201743"/>
                </a:cubicBezTo>
                <a:lnTo>
                  <a:pt x="764189" y="248436"/>
                </a:lnTo>
                <a:cubicBezTo>
                  <a:pt x="877485" y="380856"/>
                  <a:pt x="871239" y="450407"/>
                  <a:pt x="835183" y="558164"/>
                </a:cubicBezTo>
                <a:cubicBezTo>
                  <a:pt x="798380" y="655985"/>
                  <a:pt x="468866" y="720814"/>
                  <a:pt x="332258" y="656154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03" name="Rectangle 104">
            <a:extLst>
              <a:ext uri="{FF2B5EF4-FFF2-40B4-BE49-F238E27FC236}">
                <a16:creationId xmlns:a16="http://schemas.microsoft.com/office/drawing/2014/main" id="{A3EF2B91-5C40-4C62-A163-23BED7D24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44104" y="4195781"/>
            <a:ext cx="180065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000" b="1" dirty="0"/>
              <a:t> ½ is the same as    .</a:t>
            </a:r>
          </a:p>
        </p:txBody>
      </p:sp>
      <p:pic>
        <p:nvPicPr>
          <p:cNvPr id="57" name="Picture 56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471"/>
          <a:stretch/>
        </p:blipFill>
        <p:spPr>
          <a:xfrm>
            <a:off x="7233159" y="4777670"/>
            <a:ext cx="1113162" cy="1325385"/>
          </a:xfrm>
          <a:prstGeom prst="rect">
            <a:avLst/>
          </a:prstGeom>
        </p:spPr>
      </p:pic>
      <p:sp>
        <p:nvSpPr>
          <p:cNvPr id="77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59620" y="2020069"/>
            <a:ext cx="64391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¼</a:t>
            </a:r>
          </a:p>
        </p:txBody>
      </p:sp>
      <p:sp>
        <p:nvSpPr>
          <p:cNvPr id="84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6237" y="2776496"/>
            <a:ext cx="64391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¼</a:t>
            </a:r>
          </a:p>
        </p:txBody>
      </p:sp>
      <p:sp>
        <p:nvSpPr>
          <p:cNvPr id="85" name="Reveal Answer 3">
            <a:extLst>
              <a:ext uri="{FF2B5EF4-FFF2-40B4-BE49-F238E27FC236}">
                <a16:creationId xmlns:a16="http://schemas.microsoft.com/office/drawing/2014/main" id="{6907469C-62D9-40A8-A67C-F9C156CEB817}"/>
              </a:ext>
            </a:extLst>
          </p:cNvPr>
          <p:cNvSpPr/>
          <p:nvPr/>
        </p:nvSpPr>
        <p:spPr>
          <a:xfrm>
            <a:off x="7287296" y="866892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cxnSp>
        <p:nvCxnSpPr>
          <p:cNvPr id="92" name="Straight Connector 91"/>
          <p:cNvCxnSpPr/>
          <p:nvPr/>
        </p:nvCxnSpPr>
        <p:spPr>
          <a:xfrm>
            <a:off x="6397625" y="4672088"/>
            <a:ext cx="158498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Box 92"/>
          <p:cNvSpPr txBox="1"/>
          <p:nvPr/>
        </p:nvSpPr>
        <p:spPr>
          <a:xfrm>
            <a:off x="6280384" y="4445981"/>
            <a:ext cx="40896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en-GB" sz="1400" b="1" dirty="0"/>
              <a:t>7</a:t>
            </a:r>
            <a:br>
              <a:rPr lang="en-GB" sz="1400" b="1" dirty="0"/>
            </a:br>
            <a:r>
              <a:rPr lang="en-GB" sz="1400" b="1" dirty="0"/>
              <a:t>18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B313E70-DF5F-47B7-9082-FE265EACB42E}"/>
              </a:ext>
            </a:extLst>
          </p:cNvPr>
          <p:cNvGrpSpPr/>
          <p:nvPr/>
        </p:nvGrpSpPr>
        <p:grpSpPr>
          <a:xfrm>
            <a:off x="7007044" y="2751238"/>
            <a:ext cx="408962" cy="477054"/>
            <a:chOff x="5771519" y="2333164"/>
            <a:chExt cx="408962" cy="477054"/>
          </a:xfrm>
        </p:grpSpPr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ED320B92-CBD1-465A-91F5-E1F52131915D}"/>
                </a:ext>
              </a:extLst>
            </p:cNvPr>
            <p:cNvCxnSpPr/>
            <p:nvPr/>
          </p:nvCxnSpPr>
          <p:spPr>
            <a:xfrm>
              <a:off x="5888760" y="2559271"/>
              <a:ext cx="158498" cy="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6E34D604-993B-43B9-B617-BC219431C187}"/>
                </a:ext>
              </a:extLst>
            </p:cNvPr>
            <p:cNvSpPr txBox="1"/>
            <p:nvPr/>
          </p:nvSpPr>
          <p:spPr>
            <a:xfrm>
              <a:off x="5771519" y="2333164"/>
              <a:ext cx="408962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500"/>
                </a:lnSpc>
              </a:pPr>
              <a:r>
                <a:rPr lang="en-GB" sz="1400" b="1" dirty="0"/>
                <a:t>3</a:t>
              </a:r>
              <a:br>
                <a:rPr lang="en-GB" sz="1400" b="1" dirty="0"/>
              </a:br>
              <a:r>
                <a:rPr lang="en-GB" sz="1400" b="1" dirty="0"/>
                <a:t>8</a:t>
              </a:r>
            </a:p>
          </p:txBody>
        </p:sp>
      </p:grpSp>
      <p:grpSp>
        <p:nvGrpSpPr>
          <p:cNvPr id="94" name="Group 93">
            <a:extLst>
              <a:ext uri="{FF2B5EF4-FFF2-40B4-BE49-F238E27FC236}">
                <a16:creationId xmlns:a16="http://schemas.microsoft.com/office/drawing/2014/main" id="{472BD722-CBC6-4F38-A2B1-8E5B24078B12}"/>
              </a:ext>
            </a:extLst>
          </p:cNvPr>
          <p:cNvGrpSpPr/>
          <p:nvPr/>
        </p:nvGrpSpPr>
        <p:grpSpPr>
          <a:xfrm>
            <a:off x="7007044" y="1976175"/>
            <a:ext cx="408962" cy="477054"/>
            <a:chOff x="5771519" y="2333164"/>
            <a:chExt cx="408962" cy="477054"/>
          </a:xfrm>
        </p:grpSpPr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A9B13274-D175-4E41-9627-40D48DB44C62}"/>
                </a:ext>
              </a:extLst>
            </p:cNvPr>
            <p:cNvCxnSpPr/>
            <p:nvPr/>
          </p:nvCxnSpPr>
          <p:spPr>
            <a:xfrm>
              <a:off x="5888760" y="2559271"/>
              <a:ext cx="158498" cy="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295A0453-8AB6-406E-83D6-7D2A0FE57458}"/>
                </a:ext>
              </a:extLst>
            </p:cNvPr>
            <p:cNvSpPr txBox="1"/>
            <p:nvPr/>
          </p:nvSpPr>
          <p:spPr>
            <a:xfrm>
              <a:off x="5771519" y="2333164"/>
              <a:ext cx="408962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500"/>
                </a:lnSpc>
              </a:pPr>
              <a:r>
                <a:rPr lang="en-GB" sz="1400" b="1" dirty="0"/>
                <a:t>1</a:t>
              </a:r>
              <a:br>
                <a:rPr lang="en-GB" sz="1400" b="1" dirty="0"/>
              </a:br>
              <a:r>
                <a:rPr lang="en-GB" sz="1400" b="1" dirty="0"/>
                <a:t>8</a:t>
              </a:r>
            </a:p>
          </p:txBody>
        </p:sp>
      </p:grpSp>
      <p:grpSp>
        <p:nvGrpSpPr>
          <p:cNvPr id="97" name="Group 96">
            <a:extLst>
              <a:ext uri="{FF2B5EF4-FFF2-40B4-BE49-F238E27FC236}">
                <a16:creationId xmlns:a16="http://schemas.microsoft.com/office/drawing/2014/main" id="{1ED041FB-408C-468D-9419-14E1BDEA7FB7}"/>
              </a:ext>
            </a:extLst>
          </p:cNvPr>
          <p:cNvGrpSpPr/>
          <p:nvPr/>
        </p:nvGrpSpPr>
        <p:grpSpPr>
          <a:xfrm>
            <a:off x="7625351" y="2751238"/>
            <a:ext cx="408962" cy="477054"/>
            <a:chOff x="5771519" y="2333164"/>
            <a:chExt cx="408962" cy="477054"/>
          </a:xfrm>
        </p:grpSpPr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49286DFF-857B-4C46-9FEF-D79DC22550F4}"/>
                </a:ext>
              </a:extLst>
            </p:cNvPr>
            <p:cNvCxnSpPr/>
            <p:nvPr/>
          </p:nvCxnSpPr>
          <p:spPr>
            <a:xfrm>
              <a:off x="5888760" y="2559271"/>
              <a:ext cx="158498" cy="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63242387-0FB4-44A2-ACB8-8E8527EC737C}"/>
                </a:ext>
              </a:extLst>
            </p:cNvPr>
            <p:cNvSpPr txBox="1"/>
            <p:nvPr/>
          </p:nvSpPr>
          <p:spPr>
            <a:xfrm>
              <a:off x="5771519" y="2333164"/>
              <a:ext cx="408962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500"/>
                </a:lnSpc>
              </a:pPr>
              <a:r>
                <a:rPr lang="en-GB" sz="1400" b="1" dirty="0"/>
                <a:t>2</a:t>
              </a:r>
              <a:br>
                <a:rPr lang="en-GB" sz="1400" b="1" dirty="0"/>
              </a:br>
              <a:r>
                <a:rPr lang="en-GB" sz="1400" b="1" dirty="0"/>
                <a:t>10</a:t>
              </a:r>
            </a:p>
          </p:txBody>
        </p:sp>
      </p:grp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BD520976-84C1-47C8-95BE-9BA20F5FF500}"/>
              </a:ext>
            </a:extLst>
          </p:cNvPr>
          <p:cNvGrpSpPr/>
          <p:nvPr/>
        </p:nvGrpSpPr>
        <p:grpSpPr>
          <a:xfrm>
            <a:off x="7625351" y="1976175"/>
            <a:ext cx="408962" cy="477054"/>
            <a:chOff x="5771519" y="2333164"/>
            <a:chExt cx="408962" cy="477054"/>
          </a:xfrm>
        </p:grpSpPr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0B3E7DE0-EA54-466D-AB74-EEA81DFAB6A9}"/>
                </a:ext>
              </a:extLst>
            </p:cNvPr>
            <p:cNvCxnSpPr/>
            <p:nvPr/>
          </p:nvCxnSpPr>
          <p:spPr>
            <a:xfrm>
              <a:off x="5888760" y="2559271"/>
              <a:ext cx="158498" cy="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id="{5299E0DF-0198-4EEA-A68F-93756825DDA9}"/>
                </a:ext>
              </a:extLst>
            </p:cNvPr>
            <p:cNvSpPr txBox="1"/>
            <p:nvPr/>
          </p:nvSpPr>
          <p:spPr>
            <a:xfrm>
              <a:off x="5771519" y="2333164"/>
              <a:ext cx="408962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500"/>
                </a:lnSpc>
              </a:pPr>
              <a:r>
                <a:rPr lang="en-GB" sz="1400" b="1" dirty="0"/>
                <a:t>3</a:t>
              </a:r>
              <a:br>
                <a:rPr lang="en-GB" sz="1400" b="1" dirty="0"/>
              </a:br>
              <a:r>
                <a:rPr lang="en-GB" sz="1400" b="1" dirty="0"/>
                <a:t>10</a:t>
              </a:r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6055B01E-D5E0-44D8-8E33-46B280EDE304}"/>
              </a:ext>
            </a:extLst>
          </p:cNvPr>
          <p:cNvSpPr/>
          <p:nvPr/>
        </p:nvSpPr>
        <p:spPr>
          <a:xfrm>
            <a:off x="4693058" y="1747193"/>
            <a:ext cx="172034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00" dirty="0">
                <a:ea typeface="Calibri" panose="020F0502020204030204" pitchFamily="34" charset="0"/>
                <a:cs typeface="Times New Roman" panose="02020603050405020304" pitchFamily="18" charset="0"/>
              </a:rPr>
              <a:t>Examples could include: </a:t>
            </a:r>
            <a:endParaRPr lang="en-GB" sz="1100" dirty="0"/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9396" y="3726693"/>
            <a:ext cx="629211" cy="638036"/>
          </a:xfrm>
          <a:prstGeom prst="rect">
            <a:avLst/>
          </a:prstGeom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11111E-6 L -0.05729 -0.00046 " pathEditMode="relative" rAng="0" ptsTypes="AA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65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5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</p:childTnLst>
        </p:cTn>
      </p:par>
    </p:tnLst>
    <p:bldLst>
      <p:bldP spid="25" grpId="0" animBg="1"/>
      <p:bldP spid="52" grpId="0" animBg="1"/>
      <p:bldP spid="53" grpId="0" animBg="1"/>
      <p:bldP spid="59" grpId="0" animBg="1"/>
      <p:bldP spid="60" grpId="0" animBg="1"/>
      <p:bldP spid="77" grpId="0"/>
      <p:bldP spid="84" grpId="0"/>
      <p:bldP spid="85" grpId="0" animBg="1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Rectangle 62">
            <a:extLst>
              <a:ext uri="{FF2B5EF4-FFF2-40B4-BE49-F238E27FC236}">
                <a16:creationId xmlns:a16="http://schemas.microsoft.com/office/drawing/2014/main" id="{576154FD-9F07-4673-969F-497F74BBE2D9}"/>
              </a:ext>
            </a:extLst>
          </p:cNvPr>
          <p:cNvSpPr/>
          <p:nvPr/>
        </p:nvSpPr>
        <p:spPr>
          <a:xfrm>
            <a:off x="4633913" y="3500361"/>
            <a:ext cx="3754437" cy="261039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Reasoning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79D8B0D8-D488-4B76-8FA5-F0D7B06AD3BE}"/>
              </a:ext>
            </a:extLst>
          </p:cNvPr>
          <p:cNvSpPr/>
          <p:nvPr/>
        </p:nvSpPr>
        <p:spPr>
          <a:xfrm>
            <a:off x="755650" y="783105"/>
            <a:ext cx="3759200" cy="26298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Place Value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B2F9C45-3519-4383-971C-780A5627AB39}"/>
              </a:ext>
            </a:extLst>
          </p:cNvPr>
          <p:cNvSpPr/>
          <p:nvPr/>
        </p:nvSpPr>
        <p:spPr>
          <a:xfrm>
            <a:off x="4633913" y="783105"/>
            <a:ext cx="3754437" cy="2629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Problem Solving</a:t>
            </a:r>
          </a:p>
        </p:txBody>
      </p:sp>
      <p:sp>
        <p:nvSpPr>
          <p:cNvPr id="13318" name="Rectangle 17">
            <a:extLst>
              <a:ext uri="{FF2B5EF4-FFF2-40B4-BE49-F238E27FC236}">
                <a16:creationId xmlns:a16="http://schemas.microsoft.com/office/drawing/2014/main" id="{69712812-92E5-4B47-85C9-FF054DA358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99767" y="506880"/>
            <a:ext cx="160492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Summer 5 Thursday</a:t>
            </a:r>
          </a:p>
        </p:txBody>
      </p:sp>
      <p:sp>
        <p:nvSpPr>
          <p:cNvPr id="67" name="Rectangle 22">
            <a:extLst>
              <a:ext uri="{FF2B5EF4-FFF2-40B4-BE49-F238E27FC236}">
                <a16:creationId xmlns:a16="http://schemas.microsoft.com/office/drawing/2014/main" id="{1B73A38E-3F19-4F46-AF6E-D41E53E834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530040"/>
            <a:ext cx="560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Menu</a:t>
            </a:r>
          </a:p>
        </p:txBody>
      </p:sp>
      <p:pic>
        <p:nvPicPr>
          <p:cNvPr id="78" name="Picture 23">
            <a:extLst>
              <a:ext uri="{FF2B5EF4-FFF2-40B4-BE49-F238E27FC236}">
                <a16:creationId xmlns:a16="http://schemas.microsoft.com/office/drawing/2014/main" id="{C2616534-4F48-46A0-BF91-0B64783EEC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547035"/>
            <a:ext cx="211138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hlinkClick r:id="rId3" action="ppaction://hlinksldjump"/>
            <a:extLst>
              <a:ext uri="{FF2B5EF4-FFF2-40B4-BE49-F238E27FC236}">
                <a16:creationId xmlns:a16="http://schemas.microsoft.com/office/drawing/2014/main" id="{55382121-37EC-4E34-BC02-3454884258E2}"/>
              </a:ext>
            </a:extLst>
          </p:cNvPr>
          <p:cNvSpPr/>
          <p:nvPr/>
        </p:nvSpPr>
        <p:spPr>
          <a:xfrm>
            <a:off x="771525" y="500063"/>
            <a:ext cx="787400" cy="223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9" name="Reveal Answer 1">
            <a:extLst>
              <a:ext uri="{FF2B5EF4-FFF2-40B4-BE49-F238E27FC236}">
                <a16:creationId xmlns:a16="http://schemas.microsoft.com/office/drawing/2014/main" id="{A9F5B30A-670E-403B-B86A-C279E5F39BAC}"/>
              </a:ext>
            </a:extLst>
          </p:cNvPr>
          <p:cNvSpPr/>
          <p:nvPr/>
        </p:nvSpPr>
        <p:spPr>
          <a:xfrm>
            <a:off x="3332561" y="874530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80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1107447"/>
            <a:ext cx="3743325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Put these numbers in order from greatest to smallest:</a:t>
            </a:r>
          </a:p>
        </p:txBody>
      </p:sp>
      <p:sp>
        <p:nvSpPr>
          <p:cNvPr id="83" name="Oval 82"/>
          <p:cNvSpPr/>
          <p:nvPr/>
        </p:nvSpPr>
        <p:spPr>
          <a:xfrm>
            <a:off x="860478" y="2540724"/>
            <a:ext cx="642135" cy="642133"/>
          </a:xfrm>
          <a:prstGeom prst="ellipse">
            <a:avLst/>
          </a:prstGeom>
          <a:noFill/>
          <a:ln w="28575">
            <a:solidFill>
              <a:srgbClr val="EF8217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 dirty="0"/>
          </a:p>
        </p:txBody>
      </p:sp>
      <p:sp>
        <p:nvSpPr>
          <p:cNvPr id="131" name="Reveal Answer 3">
            <a:extLst>
              <a:ext uri="{FF2B5EF4-FFF2-40B4-BE49-F238E27FC236}">
                <a16:creationId xmlns:a16="http://schemas.microsoft.com/office/drawing/2014/main" id="{A23EA8F3-E8AD-4D62-96C9-2048C3DCCDB4}"/>
              </a:ext>
            </a:extLst>
          </p:cNvPr>
          <p:cNvSpPr/>
          <p:nvPr/>
        </p:nvSpPr>
        <p:spPr>
          <a:xfrm>
            <a:off x="6008687" y="3085354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48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4626" y="1085616"/>
            <a:ext cx="3748331" cy="760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300" dirty="0"/>
              <a:t>The seaside clock tower shows the time on an analogue clock and a 24-hour digital clock.</a:t>
            </a:r>
          </a:p>
          <a:p>
            <a:pPr>
              <a:buNone/>
            </a:pPr>
            <a:r>
              <a:rPr lang="en-GB" sz="1300" dirty="0"/>
              <a:t>What will the analogue clock show at this time?</a:t>
            </a:r>
          </a:p>
        </p:txBody>
      </p:sp>
      <p:sp>
        <p:nvSpPr>
          <p:cNvPr id="154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3913" y="5417564"/>
            <a:ext cx="3555636" cy="663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Is Alison correct?</a:t>
            </a:r>
          </a:p>
          <a:p>
            <a:pPr>
              <a:buNone/>
            </a:pPr>
            <a:r>
              <a:rPr lang="en-GB" sz="1600" b="1" dirty="0"/>
              <a:t>Explain why. </a:t>
            </a:r>
          </a:p>
        </p:txBody>
      </p:sp>
      <p:sp>
        <p:nvSpPr>
          <p:cNvPr id="54" name="Oval 53"/>
          <p:cNvSpPr/>
          <p:nvPr/>
        </p:nvSpPr>
        <p:spPr>
          <a:xfrm>
            <a:off x="852160" y="1740218"/>
            <a:ext cx="650454" cy="650452"/>
          </a:xfrm>
          <a:prstGeom prst="ellipse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/>
              <a:t>594</a:t>
            </a:r>
          </a:p>
        </p:txBody>
      </p:sp>
      <p:sp>
        <p:nvSpPr>
          <p:cNvPr id="55" name="Oval 54"/>
          <p:cNvSpPr/>
          <p:nvPr/>
        </p:nvSpPr>
        <p:spPr>
          <a:xfrm>
            <a:off x="1585284" y="1740218"/>
            <a:ext cx="650454" cy="650452"/>
          </a:xfrm>
          <a:prstGeom prst="ellipse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/>
              <a:t>495</a:t>
            </a:r>
          </a:p>
        </p:txBody>
      </p:sp>
      <p:sp>
        <p:nvSpPr>
          <p:cNvPr id="56" name="Oval 55"/>
          <p:cNvSpPr/>
          <p:nvPr/>
        </p:nvSpPr>
        <p:spPr>
          <a:xfrm>
            <a:off x="2318408" y="1740218"/>
            <a:ext cx="650454" cy="650452"/>
          </a:xfrm>
          <a:prstGeom prst="ellipse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/>
              <a:t>954</a:t>
            </a:r>
          </a:p>
        </p:txBody>
      </p:sp>
      <p:sp>
        <p:nvSpPr>
          <p:cNvPr id="69" name="Freeform 68">
            <a:extLst>
              <a:ext uri="{FF2B5EF4-FFF2-40B4-BE49-F238E27FC236}">
                <a16:creationId xmlns:a16="http://schemas.microsoft.com/office/drawing/2014/main" id="{C8C5D910-6B68-4F19-8C95-4025B630546B}"/>
              </a:ext>
            </a:extLst>
          </p:cNvPr>
          <p:cNvSpPr/>
          <p:nvPr/>
        </p:nvSpPr>
        <p:spPr>
          <a:xfrm rot="8856415">
            <a:off x="5327593" y="3575885"/>
            <a:ext cx="2402399" cy="1936989"/>
          </a:xfrm>
          <a:custGeom>
            <a:avLst/>
            <a:gdLst>
              <a:gd name="connsiteX0" fmla="*/ 381958 w 892613"/>
              <a:gd name="connsiteY0" fmla="*/ 709799 h 728749"/>
              <a:gd name="connsiteX1" fmla="*/ 4722 w 892613"/>
              <a:gd name="connsiteY1" fmla="*/ 331787 h 728749"/>
              <a:gd name="connsiteX2" fmla="*/ 510654 w 892613"/>
              <a:gd name="connsiteY2" fmla="*/ 160812 h 728749"/>
              <a:gd name="connsiteX3" fmla="*/ 590621 w 892613"/>
              <a:gd name="connsiteY3" fmla="*/ 184924 h 728749"/>
              <a:gd name="connsiteX4" fmla="*/ 594394 w 892613"/>
              <a:gd name="connsiteY4" fmla="*/ 174153 h 728749"/>
              <a:gd name="connsiteX5" fmla="*/ 598813 w 892613"/>
              <a:gd name="connsiteY5" fmla="*/ 0 h 728749"/>
              <a:gd name="connsiteX6" fmla="*/ 712158 w 892613"/>
              <a:gd name="connsiteY6" fmla="*/ 191671 h 728749"/>
              <a:gd name="connsiteX7" fmla="*/ 720392 w 892613"/>
              <a:gd name="connsiteY7" fmla="*/ 249322 h 728749"/>
              <a:gd name="connsiteX8" fmla="*/ 746559 w 892613"/>
              <a:gd name="connsiteY8" fmla="*/ 265570 h 728749"/>
              <a:gd name="connsiteX9" fmla="*/ 887891 w 892613"/>
              <a:gd name="connsiteY9" fmla="*/ 538825 h 728749"/>
              <a:gd name="connsiteX10" fmla="*/ 381958 w 892613"/>
              <a:gd name="connsiteY10" fmla="*/ 709799 h 728749"/>
              <a:gd name="connsiteX0" fmla="*/ 381958 w 892613"/>
              <a:gd name="connsiteY0" fmla="*/ 668953 h 687903"/>
              <a:gd name="connsiteX1" fmla="*/ 4722 w 892613"/>
              <a:gd name="connsiteY1" fmla="*/ 290941 h 687903"/>
              <a:gd name="connsiteX2" fmla="*/ 510654 w 892613"/>
              <a:gd name="connsiteY2" fmla="*/ 119966 h 687903"/>
              <a:gd name="connsiteX3" fmla="*/ 590621 w 892613"/>
              <a:gd name="connsiteY3" fmla="*/ 144078 h 687903"/>
              <a:gd name="connsiteX4" fmla="*/ 594394 w 892613"/>
              <a:gd name="connsiteY4" fmla="*/ 133307 h 687903"/>
              <a:gd name="connsiteX5" fmla="*/ 622258 w 892613"/>
              <a:gd name="connsiteY5" fmla="*/ 0 h 687903"/>
              <a:gd name="connsiteX6" fmla="*/ 712158 w 892613"/>
              <a:gd name="connsiteY6" fmla="*/ 150825 h 687903"/>
              <a:gd name="connsiteX7" fmla="*/ 720392 w 892613"/>
              <a:gd name="connsiteY7" fmla="*/ 208476 h 687903"/>
              <a:gd name="connsiteX8" fmla="*/ 746559 w 892613"/>
              <a:gd name="connsiteY8" fmla="*/ 224724 h 687903"/>
              <a:gd name="connsiteX9" fmla="*/ 887891 w 892613"/>
              <a:gd name="connsiteY9" fmla="*/ 497979 h 687903"/>
              <a:gd name="connsiteX10" fmla="*/ 381958 w 892613"/>
              <a:gd name="connsiteY10" fmla="*/ 668953 h 687903"/>
              <a:gd name="connsiteX0" fmla="*/ 381958 w 892613"/>
              <a:gd name="connsiteY0" fmla="*/ 671436 h 690386"/>
              <a:gd name="connsiteX1" fmla="*/ 4722 w 892613"/>
              <a:gd name="connsiteY1" fmla="*/ 293424 h 690386"/>
              <a:gd name="connsiteX2" fmla="*/ 510654 w 892613"/>
              <a:gd name="connsiteY2" fmla="*/ 122449 h 690386"/>
              <a:gd name="connsiteX3" fmla="*/ 590621 w 892613"/>
              <a:gd name="connsiteY3" fmla="*/ 146561 h 690386"/>
              <a:gd name="connsiteX4" fmla="*/ 594394 w 892613"/>
              <a:gd name="connsiteY4" fmla="*/ 135790 h 690386"/>
              <a:gd name="connsiteX5" fmla="*/ 622258 w 892613"/>
              <a:gd name="connsiteY5" fmla="*/ 2483 h 690386"/>
              <a:gd name="connsiteX6" fmla="*/ 712158 w 892613"/>
              <a:gd name="connsiteY6" fmla="*/ 153308 h 690386"/>
              <a:gd name="connsiteX7" fmla="*/ 720392 w 892613"/>
              <a:gd name="connsiteY7" fmla="*/ 210959 h 690386"/>
              <a:gd name="connsiteX8" fmla="*/ 746559 w 892613"/>
              <a:gd name="connsiteY8" fmla="*/ 227207 h 690386"/>
              <a:gd name="connsiteX9" fmla="*/ 887891 w 892613"/>
              <a:gd name="connsiteY9" fmla="*/ 500462 h 690386"/>
              <a:gd name="connsiteX10" fmla="*/ 381958 w 892613"/>
              <a:gd name="connsiteY10" fmla="*/ 671436 h 690386"/>
              <a:gd name="connsiteX0" fmla="*/ 381958 w 892613"/>
              <a:gd name="connsiteY0" fmla="*/ 671436 h 690386"/>
              <a:gd name="connsiteX1" fmla="*/ 4722 w 892613"/>
              <a:gd name="connsiteY1" fmla="*/ 293424 h 690386"/>
              <a:gd name="connsiteX2" fmla="*/ 510654 w 892613"/>
              <a:gd name="connsiteY2" fmla="*/ 122449 h 690386"/>
              <a:gd name="connsiteX3" fmla="*/ 590621 w 892613"/>
              <a:gd name="connsiteY3" fmla="*/ 146561 h 690386"/>
              <a:gd name="connsiteX4" fmla="*/ 594394 w 892613"/>
              <a:gd name="connsiteY4" fmla="*/ 135790 h 690386"/>
              <a:gd name="connsiteX5" fmla="*/ 622258 w 892613"/>
              <a:gd name="connsiteY5" fmla="*/ 2483 h 690386"/>
              <a:gd name="connsiteX6" fmla="*/ 712158 w 892613"/>
              <a:gd name="connsiteY6" fmla="*/ 153308 h 690386"/>
              <a:gd name="connsiteX7" fmla="*/ 720392 w 892613"/>
              <a:gd name="connsiteY7" fmla="*/ 210959 h 690386"/>
              <a:gd name="connsiteX8" fmla="*/ 746559 w 892613"/>
              <a:gd name="connsiteY8" fmla="*/ 227207 h 690386"/>
              <a:gd name="connsiteX9" fmla="*/ 887891 w 892613"/>
              <a:gd name="connsiteY9" fmla="*/ 500462 h 690386"/>
              <a:gd name="connsiteX10" fmla="*/ 381958 w 892613"/>
              <a:gd name="connsiteY10" fmla="*/ 671436 h 690386"/>
              <a:gd name="connsiteX0" fmla="*/ 381958 w 892613"/>
              <a:gd name="connsiteY0" fmla="*/ 669493 h 688443"/>
              <a:gd name="connsiteX1" fmla="*/ 4722 w 892613"/>
              <a:gd name="connsiteY1" fmla="*/ 291481 h 688443"/>
              <a:gd name="connsiteX2" fmla="*/ 510654 w 892613"/>
              <a:gd name="connsiteY2" fmla="*/ 120506 h 688443"/>
              <a:gd name="connsiteX3" fmla="*/ 590621 w 892613"/>
              <a:gd name="connsiteY3" fmla="*/ 144618 h 688443"/>
              <a:gd name="connsiteX4" fmla="*/ 594394 w 892613"/>
              <a:gd name="connsiteY4" fmla="*/ 133847 h 688443"/>
              <a:gd name="connsiteX5" fmla="*/ 622258 w 892613"/>
              <a:gd name="connsiteY5" fmla="*/ 540 h 688443"/>
              <a:gd name="connsiteX6" fmla="*/ 712158 w 892613"/>
              <a:gd name="connsiteY6" fmla="*/ 151365 h 688443"/>
              <a:gd name="connsiteX7" fmla="*/ 720392 w 892613"/>
              <a:gd name="connsiteY7" fmla="*/ 209016 h 688443"/>
              <a:gd name="connsiteX8" fmla="*/ 746559 w 892613"/>
              <a:gd name="connsiteY8" fmla="*/ 225264 h 688443"/>
              <a:gd name="connsiteX9" fmla="*/ 887891 w 892613"/>
              <a:gd name="connsiteY9" fmla="*/ 498519 h 688443"/>
              <a:gd name="connsiteX10" fmla="*/ 381958 w 892613"/>
              <a:gd name="connsiteY10" fmla="*/ 669493 h 688443"/>
              <a:gd name="connsiteX0" fmla="*/ 381958 w 892613"/>
              <a:gd name="connsiteY0" fmla="*/ 669386 h 688336"/>
              <a:gd name="connsiteX1" fmla="*/ 4722 w 892613"/>
              <a:gd name="connsiteY1" fmla="*/ 291374 h 688336"/>
              <a:gd name="connsiteX2" fmla="*/ 510654 w 892613"/>
              <a:gd name="connsiteY2" fmla="*/ 120399 h 688336"/>
              <a:gd name="connsiteX3" fmla="*/ 590621 w 892613"/>
              <a:gd name="connsiteY3" fmla="*/ 144511 h 688336"/>
              <a:gd name="connsiteX4" fmla="*/ 594394 w 892613"/>
              <a:gd name="connsiteY4" fmla="*/ 133740 h 688336"/>
              <a:gd name="connsiteX5" fmla="*/ 622258 w 892613"/>
              <a:gd name="connsiteY5" fmla="*/ 433 h 688336"/>
              <a:gd name="connsiteX6" fmla="*/ 712158 w 892613"/>
              <a:gd name="connsiteY6" fmla="*/ 151258 h 688336"/>
              <a:gd name="connsiteX7" fmla="*/ 720392 w 892613"/>
              <a:gd name="connsiteY7" fmla="*/ 208909 h 688336"/>
              <a:gd name="connsiteX8" fmla="*/ 746559 w 892613"/>
              <a:gd name="connsiteY8" fmla="*/ 225157 h 688336"/>
              <a:gd name="connsiteX9" fmla="*/ 887891 w 892613"/>
              <a:gd name="connsiteY9" fmla="*/ 498412 h 688336"/>
              <a:gd name="connsiteX10" fmla="*/ 381958 w 892613"/>
              <a:gd name="connsiteY10" fmla="*/ 669386 h 688336"/>
              <a:gd name="connsiteX0" fmla="*/ 381958 w 892613"/>
              <a:gd name="connsiteY0" fmla="*/ 669553 h 688503"/>
              <a:gd name="connsiteX1" fmla="*/ 4722 w 892613"/>
              <a:gd name="connsiteY1" fmla="*/ 291541 h 688503"/>
              <a:gd name="connsiteX2" fmla="*/ 510654 w 892613"/>
              <a:gd name="connsiteY2" fmla="*/ 120566 h 688503"/>
              <a:gd name="connsiteX3" fmla="*/ 590621 w 892613"/>
              <a:gd name="connsiteY3" fmla="*/ 144678 h 688503"/>
              <a:gd name="connsiteX4" fmla="*/ 618178 w 892613"/>
              <a:gd name="connsiteY4" fmla="*/ 104447 h 688503"/>
              <a:gd name="connsiteX5" fmla="*/ 622258 w 892613"/>
              <a:gd name="connsiteY5" fmla="*/ 600 h 688503"/>
              <a:gd name="connsiteX6" fmla="*/ 712158 w 892613"/>
              <a:gd name="connsiteY6" fmla="*/ 151425 h 688503"/>
              <a:gd name="connsiteX7" fmla="*/ 720392 w 892613"/>
              <a:gd name="connsiteY7" fmla="*/ 209076 h 688503"/>
              <a:gd name="connsiteX8" fmla="*/ 746559 w 892613"/>
              <a:gd name="connsiteY8" fmla="*/ 225324 h 688503"/>
              <a:gd name="connsiteX9" fmla="*/ 887891 w 892613"/>
              <a:gd name="connsiteY9" fmla="*/ 498579 h 688503"/>
              <a:gd name="connsiteX10" fmla="*/ 381958 w 892613"/>
              <a:gd name="connsiteY10" fmla="*/ 669553 h 688503"/>
              <a:gd name="connsiteX0" fmla="*/ 381958 w 892613"/>
              <a:gd name="connsiteY0" fmla="*/ 669978 h 688928"/>
              <a:gd name="connsiteX1" fmla="*/ 4722 w 892613"/>
              <a:gd name="connsiteY1" fmla="*/ 291966 h 688928"/>
              <a:gd name="connsiteX2" fmla="*/ 510654 w 892613"/>
              <a:gd name="connsiteY2" fmla="*/ 120991 h 688928"/>
              <a:gd name="connsiteX3" fmla="*/ 590621 w 892613"/>
              <a:gd name="connsiteY3" fmla="*/ 145103 h 688928"/>
              <a:gd name="connsiteX4" fmla="*/ 618178 w 892613"/>
              <a:gd name="connsiteY4" fmla="*/ 104872 h 688928"/>
              <a:gd name="connsiteX5" fmla="*/ 622258 w 892613"/>
              <a:gd name="connsiteY5" fmla="*/ 1025 h 688928"/>
              <a:gd name="connsiteX6" fmla="*/ 712158 w 892613"/>
              <a:gd name="connsiteY6" fmla="*/ 151850 h 688928"/>
              <a:gd name="connsiteX7" fmla="*/ 720392 w 892613"/>
              <a:gd name="connsiteY7" fmla="*/ 209501 h 688928"/>
              <a:gd name="connsiteX8" fmla="*/ 746559 w 892613"/>
              <a:gd name="connsiteY8" fmla="*/ 225749 h 688928"/>
              <a:gd name="connsiteX9" fmla="*/ 887891 w 892613"/>
              <a:gd name="connsiteY9" fmla="*/ 499004 h 688928"/>
              <a:gd name="connsiteX10" fmla="*/ 381958 w 892613"/>
              <a:gd name="connsiteY10" fmla="*/ 669978 h 688928"/>
              <a:gd name="connsiteX0" fmla="*/ 381958 w 892613"/>
              <a:gd name="connsiteY0" fmla="*/ 670543 h 689493"/>
              <a:gd name="connsiteX1" fmla="*/ 4722 w 892613"/>
              <a:gd name="connsiteY1" fmla="*/ 292531 h 689493"/>
              <a:gd name="connsiteX2" fmla="*/ 510654 w 892613"/>
              <a:gd name="connsiteY2" fmla="*/ 121556 h 689493"/>
              <a:gd name="connsiteX3" fmla="*/ 590621 w 892613"/>
              <a:gd name="connsiteY3" fmla="*/ 145668 h 689493"/>
              <a:gd name="connsiteX4" fmla="*/ 628699 w 892613"/>
              <a:gd name="connsiteY4" fmla="*/ 88320 h 689493"/>
              <a:gd name="connsiteX5" fmla="*/ 622258 w 892613"/>
              <a:gd name="connsiteY5" fmla="*/ 1590 h 689493"/>
              <a:gd name="connsiteX6" fmla="*/ 712158 w 892613"/>
              <a:gd name="connsiteY6" fmla="*/ 152415 h 689493"/>
              <a:gd name="connsiteX7" fmla="*/ 720392 w 892613"/>
              <a:gd name="connsiteY7" fmla="*/ 210066 h 689493"/>
              <a:gd name="connsiteX8" fmla="*/ 746559 w 892613"/>
              <a:gd name="connsiteY8" fmla="*/ 226314 h 689493"/>
              <a:gd name="connsiteX9" fmla="*/ 887891 w 892613"/>
              <a:gd name="connsiteY9" fmla="*/ 499569 h 689493"/>
              <a:gd name="connsiteX10" fmla="*/ 381958 w 892613"/>
              <a:gd name="connsiteY10" fmla="*/ 670543 h 689493"/>
              <a:gd name="connsiteX0" fmla="*/ 381958 w 892613"/>
              <a:gd name="connsiteY0" fmla="*/ 670844 h 689794"/>
              <a:gd name="connsiteX1" fmla="*/ 4722 w 892613"/>
              <a:gd name="connsiteY1" fmla="*/ 292832 h 689794"/>
              <a:gd name="connsiteX2" fmla="*/ 510654 w 892613"/>
              <a:gd name="connsiteY2" fmla="*/ 121857 h 689794"/>
              <a:gd name="connsiteX3" fmla="*/ 590621 w 892613"/>
              <a:gd name="connsiteY3" fmla="*/ 145969 h 689794"/>
              <a:gd name="connsiteX4" fmla="*/ 628699 w 892613"/>
              <a:gd name="connsiteY4" fmla="*/ 88621 h 689794"/>
              <a:gd name="connsiteX5" fmla="*/ 622258 w 892613"/>
              <a:gd name="connsiteY5" fmla="*/ 1891 h 689794"/>
              <a:gd name="connsiteX6" fmla="*/ 712158 w 892613"/>
              <a:gd name="connsiteY6" fmla="*/ 152716 h 689794"/>
              <a:gd name="connsiteX7" fmla="*/ 720392 w 892613"/>
              <a:gd name="connsiteY7" fmla="*/ 210367 h 689794"/>
              <a:gd name="connsiteX8" fmla="*/ 746559 w 892613"/>
              <a:gd name="connsiteY8" fmla="*/ 226615 h 689794"/>
              <a:gd name="connsiteX9" fmla="*/ 887891 w 892613"/>
              <a:gd name="connsiteY9" fmla="*/ 499870 h 689794"/>
              <a:gd name="connsiteX10" fmla="*/ 381958 w 892613"/>
              <a:gd name="connsiteY10" fmla="*/ 670844 h 689794"/>
              <a:gd name="connsiteX0" fmla="*/ 381958 w 892613"/>
              <a:gd name="connsiteY0" fmla="*/ 671315 h 690265"/>
              <a:gd name="connsiteX1" fmla="*/ 4722 w 892613"/>
              <a:gd name="connsiteY1" fmla="*/ 293303 h 690265"/>
              <a:gd name="connsiteX2" fmla="*/ 510654 w 892613"/>
              <a:gd name="connsiteY2" fmla="*/ 122328 h 690265"/>
              <a:gd name="connsiteX3" fmla="*/ 590621 w 892613"/>
              <a:gd name="connsiteY3" fmla="*/ 146440 h 690265"/>
              <a:gd name="connsiteX4" fmla="*/ 611634 w 892613"/>
              <a:gd name="connsiteY4" fmla="*/ 82996 h 690265"/>
              <a:gd name="connsiteX5" fmla="*/ 622258 w 892613"/>
              <a:gd name="connsiteY5" fmla="*/ 2362 h 690265"/>
              <a:gd name="connsiteX6" fmla="*/ 712158 w 892613"/>
              <a:gd name="connsiteY6" fmla="*/ 153187 h 690265"/>
              <a:gd name="connsiteX7" fmla="*/ 720392 w 892613"/>
              <a:gd name="connsiteY7" fmla="*/ 210838 h 690265"/>
              <a:gd name="connsiteX8" fmla="*/ 746559 w 892613"/>
              <a:gd name="connsiteY8" fmla="*/ 227086 h 690265"/>
              <a:gd name="connsiteX9" fmla="*/ 887891 w 892613"/>
              <a:gd name="connsiteY9" fmla="*/ 500341 h 690265"/>
              <a:gd name="connsiteX10" fmla="*/ 381958 w 892613"/>
              <a:gd name="connsiteY10" fmla="*/ 671315 h 690265"/>
              <a:gd name="connsiteX0" fmla="*/ 423529 w 888594"/>
              <a:gd name="connsiteY0" fmla="*/ 649018 h 671263"/>
              <a:gd name="connsiteX1" fmla="*/ 703 w 888594"/>
              <a:gd name="connsiteY1" fmla="*/ 293303 h 671263"/>
              <a:gd name="connsiteX2" fmla="*/ 506635 w 888594"/>
              <a:gd name="connsiteY2" fmla="*/ 122328 h 671263"/>
              <a:gd name="connsiteX3" fmla="*/ 586602 w 888594"/>
              <a:gd name="connsiteY3" fmla="*/ 146440 h 671263"/>
              <a:gd name="connsiteX4" fmla="*/ 607615 w 888594"/>
              <a:gd name="connsiteY4" fmla="*/ 82996 h 671263"/>
              <a:gd name="connsiteX5" fmla="*/ 618239 w 888594"/>
              <a:gd name="connsiteY5" fmla="*/ 2362 h 671263"/>
              <a:gd name="connsiteX6" fmla="*/ 708139 w 888594"/>
              <a:gd name="connsiteY6" fmla="*/ 153187 h 671263"/>
              <a:gd name="connsiteX7" fmla="*/ 716373 w 888594"/>
              <a:gd name="connsiteY7" fmla="*/ 210838 h 671263"/>
              <a:gd name="connsiteX8" fmla="*/ 742540 w 888594"/>
              <a:gd name="connsiteY8" fmla="*/ 227086 h 671263"/>
              <a:gd name="connsiteX9" fmla="*/ 883872 w 888594"/>
              <a:gd name="connsiteY9" fmla="*/ 500341 h 671263"/>
              <a:gd name="connsiteX10" fmla="*/ 423529 w 888594"/>
              <a:gd name="connsiteY10" fmla="*/ 649018 h 671263"/>
              <a:gd name="connsiteX0" fmla="*/ 395472 w 860537"/>
              <a:gd name="connsiteY0" fmla="*/ 649018 h 666288"/>
              <a:gd name="connsiteX1" fmla="*/ 520 w 860537"/>
              <a:gd name="connsiteY1" fmla="*/ 227523 h 666288"/>
              <a:gd name="connsiteX2" fmla="*/ 478578 w 860537"/>
              <a:gd name="connsiteY2" fmla="*/ 122328 h 666288"/>
              <a:gd name="connsiteX3" fmla="*/ 558545 w 860537"/>
              <a:gd name="connsiteY3" fmla="*/ 146440 h 666288"/>
              <a:gd name="connsiteX4" fmla="*/ 579558 w 860537"/>
              <a:gd name="connsiteY4" fmla="*/ 82996 h 666288"/>
              <a:gd name="connsiteX5" fmla="*/ 590182 w 860537"/>
              <a:gd name="connsiteY5" fmla="*/ 2362 h 666288"/>
              <a:gd name="connsiteX6" fmla="*/ 680082 w 860537"/>
              <a:gd name="connsiteY6" fmla="*/ 153187 h 666288"/>
              <a:gd name="connsiteX7" fmla="*/ 688316 w 860537"/>
              <a:gd name="connsiteY7" fmla="*/ 210838 h 666288"/>
              <a:gd name="connsiteX8" fmla="*/ 714483 w 860537"/>
              <a:gd name="connsiteY8" fmla="*/ 227086 h 666288"/>
              <a:gd name="connsiteX9" fmla="*/ 855815 w 860537"/>
              <a:gd name="connsiteY9" fmla="*/ 500341 h 666288"/>
              <a:gd name="connsiteX10" fmla="*/ 395472 w 860537"/>
              <a:gd name="connsiteY10" fmla="*/ 649018 h 666288"/>
              <a:gd name="connsiteX0" fmla="*/ 404197 w 869262"/>
              <a:gd name="connsiteY0" fmla="*/ 649018 h 666288"/>
              <a:gd name="connsiteX1" fmla="*/ 9245 w 869262"/>
              <a:gd name="connsiteY1" fmla="*/ 227523 h 666288"/>
              <a:gd name="connsiteX2" fmla="*/ 487303 w 869262"/>
              <a:gd name="connsiteY2" fmla="*/ 122328 h 666288"/>
              <a:gd name="connsiteX3" fmla="*/ 567270 w 869262"/>
              <a:gd name="connsiteY3" fmla="*/ 146440 h 666288"/>
              <a:gd name="connsiteX4" fmla="*/ 588283 w 869262"/>
              <a:gd name="connsiteY4" fmla="*/ 82996 h 666288"/>
              <a:gd name="connsiteX5" fmla="*/ 598907 w 869262"/>
              <a:gd name="connsiteY5" fmla="*/ 2362 h 666288"/>
              <a:gd name="connsiteX6" fmla="*/ 688807 w 869262"/>
              <a:gd name="connsiteY6" fmla="*/ 153187 h 666288"/>
              <a:gd name="connsiteX7" fmla="*/ 697041 w 869262"/>
              <a:gd name="connsiteY7" fmla="*/ 210838 h 666288"/>
              <a:gd name="connsiteX8" fmla="*/ 723208 w 869262"/>
              <a:gd name="connsiteY8" fmla="*/ 227086 h 666288"/>
              <a:gd name="connsiteX9" fmla="*/ 864540 w 869262"/>
              <a:gd name="connsiteY9" fmla="*/ 500341 h 666288"/>
              <a:gd name="connsiteX10" fmla="*/ 404197 w 869262"/>
              <a:gd name="connsiteY10" fmla="*/ 649018 h 666288"/>
              <a:gd name="connsiteX0" fmla="*/ 409490 w 874555"/>
              <a:gd name="connsiteY0" fmla="*/ 649018 h 663276"/>
              <a:gd name="connsiteX1" fmla="*/ 9135 w 874555"/>
              <a:gd name="connsiteY1" fmla="*/ 270538 h 663276"/>
              <a:gd name="connsiteX2" fmla="*/ 492596 w 874555"/>
              <a:gd name="connsiteY2" fmla="*/ 122328 h 663276"/>
              <a:gd name="connsiteX3" fmla="*/ 572563 w 874555"/>
              <a:gd name="connsiteY3" fmla="*/ 146440 h 663276"/>
              <a:gd name="connsiteX4" fmla="*/ 593576 w 874555"/>
              <a:gd name="connsiteY4" fmla="*/ 82996 h 663276"/>
              <a:gd name="connsiteX5" fmla="*/ 604200 w 874555"/>
              <a:gd name="connsiteY5" fmla="*/ 2362 h 663276"/>
              <a:gd name="connsiteX6" fmla="*/ 694100 w 874555"/>
              <a:gd name="connsiteY6" fmla="*/ 153187 h 663276"/>
              <a:gd name="connsiteX7" fmla="*/ 702334 w 874555"/>
              <a:gd name="connsiteY7" fmla="*/ 210838 h 663276"/>
              <a:gd name="connsiteX8" fmla="*/ 728501 w 874555"/>
              <a:gd name="connsiteY8" fmla="*/ 227086 h 663276"/>
              <a:gd name="connsiteX9" fmla="*/ 869833 w 874555"/>
              <a:gd name="connsiteY9" fmla="*/ 500341 h 663276"/>
              <a:gd name="connsiteX10" fmla="*/ 409490 w 874555"/>
              <a:gd name="connsiteY10" fmla="*/ 649018 h 663276"/>
              <a:gd name="connsiteX0" fmla="*/ 410788 w 865806"/>
              <a:gd name="connsiteY0" fmla="*/ 654198 h 667719"/>
              <a:gd name="connsiteX1" fmla="*/ 386 w 865806"/>
              <a:gd name="connsiteY1" fmla="*/ 270538 h 667719"/>
              <a:gd name="connsiteX2" fmla="*/ 483847 w 865806"/>
              <a:gd name="connsiteY2" fmla="*/ 122328 h 667719"/>
              <a:gd name="connsiteX3" fmla="*/ 563814 w 865806"/>
              <a:gd name="connsiteY3" fmla="*/ 146440 h 667719"/>
              <a:gd name="connsiteX4" fmla="*/ 584827 w 865806"/>
              <a:gd name="connsiteY4" fmla="*/ 82996 h 667719"/>
              <a:gd name="connsiteX5" fmla="*/ 595451 w 865806"/>
              <a:gd name="connsiteY5" fmla="*/ 2362 h 667719"/>
              <a:gd name="connsiteX6" fmla="*/ 685351 w 865806"/>
              <a:gd name="connsiteY6" fmla="*/ 153187 h 667719"/>
              <a:gd name="connsiteX7" fmla="*/ 693585 w 865806"/>
              <a:gd name="connsiteY7" fmla="*/ 210838 h 667719"/>
              <a:gd name="connsiteX8" fmla="*/ 719752 w 865806"/>
              <a:gd name="connsiteY8" fmla="*/ 227086 h 667719"/>
              <a:gd name="connsiteX9" fmla="*/ 861084 w 865806"/>
              <a:gd name="connsiteY9" fmla="*/ 500341 h 667719"/>
              <a:gd name="connsiteX10" fmla="*/ 410788 w 865806"/>
              <a:gd name="connsiteY10" fmla="*/ 654198 h 667719"/>
              <a:gd name="connsiteX0" fmla="*/ 411124 w 866142"/>
              <a:gd name="connsiteY0" fmla="*/ 654198 h 679801"/>
              <a:gd name="connsiteX1" fmla="*/ 722 w 866142"/>
              <a:gd name="connsiteY1" fmla="*/ 270538 h 679801"/>
              <a:gd name="connsiteX2" fmla="*/ 484183 w 866142"/>
              <a:gd name="connsiteY2" fmla="*/ 122328 h 679801"/>
              <a:gd name="connsiteX3" fmla="*/ 564150 w 866142"/>
              <a:gd name="connsiteY3" fmla="*/ 146440 h 679801"/>
              <a:gd name="connsiteX4" fmla="*/ 585163 w 866142"/>
              <a:gd name="connsiteY4" fmla="*/ 82996 h 679801"/>
              <a:gd name="connsiteX5" fmla="*/ 595787 w 866142"/>
              <a:gd name="connsiteY5" fmla="*/ 2362 h 679801"/>
              <a:gd name="connsiteX6" fmla="*/ 685687 w 866142"/>
              <a:gd name="connsiteY6" fmla="*/ 153187 h 679801"/>
              <a:gd name="connsiteX7" fmla="*/ 693921 w 866142"/>
              <a:gd name="connsiteY7" fmla="*/ 210838 h 679801"/>
              <a:gd name="connsiteX8" fmla="*/ 720088 w 866142"/>
              <a:gd name="connsiteY8" fmla="*/ 227086 h 679801"/>
              <a:gd name="connsiteX9" fmla="*/ 861420 w 866142"/>
              <a:gd name="connsiteY9" fmla="*/ 500341 h 679801"/>
              <a:gd name="connsiteX10" fmla="*/ 411124 w 866142"/>
              <a:gd name="connsiteY10" fmla="*/ 654198 h 679801"/>
              <a:gd name="connsiteX0" fmla="*/ 378697 w 867204"/>
              <a:gd name="connsiteY0" fmla="*/ 636932 h 665703"/>
              <a:gd name="connsiteX1" fmla="*/ 1784 w 867204"/>
              <a:gd name="connsiteY1" fmla="*/ 270538 h 665703"/>
              <a:gd name="connsiteX2" fmla="*/ 485245 w 867204"/>
              <a:gd name="connsiteY2" fmla="*/ 122328 h 665703"/>
              <a:gd name="connsiteX3" fmla="*/ 565212 w 867204"/>
              <a:gd name="connsiteY3" fmla="*/ 146440 h 665703"/>
              <a:gd name="connsiteX4" fmla="*/ 586225 w 867204"/>
              <a:gd name="connsiteY4" fmla="*/ 82996 h 665703"/>
              <a:gd name="connsiteX5" fmla="*/ 596849 w 867204"/>
              <a:gd name="connsiteY5" fmla="*/ 2362 h 665703"/>
              <a:gd name="connsiteX6" fmla="*/ 686749 w 867204"/>
              <a:gd name="connsiteY6" fmla="*/ 153187 h 665703"/>
              <a:gd name="connsiteX7" fmla="*/ 694983 w 867204"/>
              <a:gd name="connsiteY7" fmla="*/ 210838 h 665703"/>
              <a:gd name="connsiteX8" fmla="*/ 721150 w 867204"/>
              <a:gd name="connsiteY8" fmla="*/ 227086 h 665703"/>
              <a:gd name="connsiteX9" fmla="*/ 862482 w 867204"/>
              <a:gd name="connsiteY9" fmla="*/ 500341 h 665703"/>
              <a:gd name="connsiteX10" fmla="*/ 378697 w 867204"/>
              <a:gd name="connsiteY10" fmla="*/ 636932 h 665703"/>
              <a:gd name="connsiteX0" fmla="*/ 378904 w 867411"/>
              <a:gd name="connsiteY0" fmla="*/ 636932 h 675793"/>
              <a:gd name="connsiteX1" fmla="*/ 1991 w 867411"/>
              <a:gd name="connsiteY1" fmla="*/ 270538 h 675793"/>
              <a:gd name="connsiteX2" fmla="*/ 485452 w 867411"/>
              <a:gd name="connsiteY2" fmla="*/ 122328 h 675793"/>
              <a:gd name="connsiteX3" fmla="*/ 565419 w 867411"/>
              <a:gd name="connsiteY3" fmla="*/ 146440 h 675793"/>
              <a:gd name="connsiteX4" fmla="*/ 586432 w 867411"/>
              <a:gd name="connsiteY4" fmla="*/ 82996 h 675793"/>
              <a:gd name="connsiteX5" fmla="*/ 597056 w 867411"/>
              <a:gd name="connsiteY5" fmla="*/ 2362 h 675793"/>
              <a:gd name="connsiteX6" fmla="*/ 686956 w 867411"/>
              <a:gd name="connsiteY6" fmla="*/ 153187 h 675793"/>
              <a:gd name="connsiteX7" fmla="*/ 695190 w 867411"/>
              <a:gd name="connsiteY7" fmla="*/ 210838 h 675793"/>
              <a:gd name="connsiteX8" fmla="*/ 721357 w 867411"/>
              <a:gd name="connsiteY8" fmla="*/ 227086 h 675793"/>
              <a:gd name="connsiteX9" fmla="*/ 862689 w 867411"/>
              <a:gd name="connsiteY9" fmla="*/ 500341 h 675793"/>
              <a:gd name="connsiteX10" fmla="*/ 378904 w 867411"/>
              <a:gd name="connsiteY10" fmla="*/ 636932 h 675793"/>
              <a:gd name="connsiteX0" fmla="*/ 377999 w 1150101"/>
              <a:gd name="connsiteY0" fmla="*/ 636932 h 697269"/>
              <a:gd name="connsiteX1" fmla="*/ 1086 w 1150101"/>
              <a:gd name="connsiteY1" fmla="*/ 270538 h 697269"/>
              <a:gd name="connsiteX2" fmla="*/ 484547 w 1150101"/>
              <a:gd name="connsiteY2" fmla="*/ 122328 h 697269"/>
              <a:gd name="connsiteX3" fmla="*/ 564514 w 1150101"/>
              <a:gd name="connsiteY3" fmla="*/ 146440 h 697269"/>
              <a:gd name="connsiteX4" fmla="*/ 585527 w 1150101"/>
              <a:gd name="connsiteY4" fmla="*/ 82996 h 697269"/>
              <a:gd name="connsiteX5" fmla="*/ 596151 w 1150101"/>
              <a:gd name="connsiteY5" fmla="*/ 2362 h 697269"/>
              <a:gd name="connsiteX6" fmla="*/ 686051 w 1150101"/>
              <a:gd name="connsiteY6" fmla="*/ 153187 h 697269"/>
              <a:gd name="connsiteX7" fmla="*/ 694285 w 1150101"/>
              <a:gd name="connsiteY7" fmla="*/ 210838 h 697269"/>
              <a:gd name="connsiteX8" fmla="*/ 720452 w 1150101"/>
              <a:gd name="connsiteY8" fmla="*/ 227086 h 697269"/>
              <a:gd name="connsiteX9" fmla="*/ 1149076 w 1150101"/>
              <a:gd name="connsiteY9" fmla="*/ 601879 h 697269"/>
              <a:gd name="connsiteX10" fmla="*/ 377999 w 1150101"/>
              <a:gd name="connsiteY10" fmla="*/ 636932 h 697269"/>
              <a:gd name="connsiteX0" fmla="*/ 875409 w 1647511"/>
              <a:gd name="connsiteY0" fmla="*/ 636998 h 712156"/>
              <a:gd name="connsiteX1" fmla="*/ 374 w 1647511"/>
              <a:gd name="connsiteY1" fmla="*/ 29750 h 712156"/>
              <a:gd name="connsiteX2" fmla="*/ 981957 w 1647511"/>
              <a:gd name="connsiteY2" fmla="*/ 122394 h 712156"/>
              <a:gd name="connsiteX3" fmla="*/ 1061924 w 1647511"/>
              <a:gd name="connsiteY3" fmla="*/ 146506 h 712156"/>
              <a:gd name="connsiteX4" fmla="*/ 1082937 w 1647511"/>
              <a:gd name="connsiteY4" fmla="*/ 83062 h 712156"/>
              <a:gd name="connsiteX5" fmla="*/ 1093561 w 1647511"/>
              <a:gd name="connsiteY5" fmla="*/ 2428 h 712156"/>
              <a:gd name="connsiteX6" fmla="*/ 1183461 w 1647511"/>
              <a:gd name="connsiteY6" fmla="*/ 153253 h 712156"/>
              <a:gd name="connsiteX7" fmla="*/ 1191695 w 1647511"/>
              <a:gd name="connsiteY7" fmla="*/ 210904 h 712156"/>
              <a:gd name="connsiteX8" fmla="*/ 1217862 w 1647511"/>
              <a:gd name="connsiteY8" fmla="*/ 227152 h 712156"/>
              <a:gd name="connsiteX9" fmla="*/ 1646486 w 1647511"/>
              <a:gd name="connsiteY9" fmla="*/ 601945 h 712156"/>
              <a:gd name="connsiteX10" fmla="*/ 875409 w 1647511"/>
              <a:gd name="connsiteY10" fmla="*/ 636998 h 712156"/>
              <a:gd name="connsiteX0" fmla="*/ 875400 w 1547939"/>
              <a:gd name="connsiteY0" fmla="*/ 636998 h 733333"/>
              <a:gd name="connsiteX1" fmla="*/ 365 w 1547939"/>
              <a:gd name="connsiteY1" fmla="*/ 29750 h 733333"/>
              <a:gd name="connsiteX2" fmla="*/ 981948 w 1547939"/>
              <a:gd name="connsiteY2" fmla="*/ 122394 h 733333"/>
              <a:gd name="connsiteX3" fmla="*/ 1061915 w 1547939"/>
              <a:gd name="connsiteY3" fmla="*/ 146506 h 733333"/>
              <a:gd name="connsiteX4" fmla="*/ 1082928 w 1547939"/>
              <a:gd name="connsiteY4" fmla="*/ 83062 h 733333"/>
              <a:gd name="connsiteX5" fmla="*/ 1093552 w 1547939"/>
              <a:gd name="connsiteY5" fmla="*/ 2428 h 733333"/>
              <a:gd name="connsiteX6" fmla="*/ 1183452 w 1547939"/>
              <a:gd name="connsiteY6" fmla="*/ 153253 h 733333"/>
              <a:gd name="connsiteX7" fmla="*/ 1191686 w 1547939"/>
              <a:gd name="connsiteY7" fmla="*/ 210904 h 733333"/>
              <a:gd name="connsiteX8" fmla="*/ 1217853 w 1547939"/>
              <a:gd name="connsiteY8" fmla="*/ 227152 h 733333"/>
              <a:gd name="connsiteX9" fmla="*/ 1546524 w 1547939"/>
              <a:gd name="connsiteY9" fmla="*/ 637966 h 733333"/>
              <a:gd name="connsiteX10" fmla="*/ 875400 w 1547939"/>
              <a:gd name="connsiteY10" fmla="*/ 636998 h 733333"/>
              <a:gd name="connsiteX0" fmla="*/ 875400 w 1547939"/>
              <a:gd name="connsiteY0" fmla="*/ 636998 h 748033"/>
              <a:gd name="connsiteX1" fmla="*/ 365 w 1547939"/>
              <a:gd name="connsiteY1" fmla="*/ 29750 h 748033"/>
              <a:gd name="connsiteX2" fmla="*/ 981948 w 1547939"/>
              <a:gd name="connsiteY2" fmla="*/ 122394 h 748033"/>
              <a:gd name="connsiteX3" fmla="*/ 1061915 w 1547939"/>
              <a:gd name="connsiteY3" fmla="*/ 146506 h 748033"/>
              <a:gd name="connsiteX4" fmla="*/ 1082928 w 1547939"/>
              <a:gd name="connsiteY4" fmla="*/ 83062 h 748033"/>
              <a:gd name="connsiteX5" fmla="*/ 1093552 w 1547939"/>
              <a:gd name="connsiteY5" fmla="*/ 2428 h 748033"/>
              <a:gd name="connsiteX6" fmla="*/ 1183452 w 1547939"/>
              <a:gd name="connsiteY6" fmla="*/ 153253 h 748033"/>
              <a:gd name="connsiteX7" fmla="*/ 1191686 w 1547939"/>
              <a:gd name="connsiteY7" fmla="*/ 210904 h 748033"/>
              <a:gd name="connsiteX8" fmla="*/ 1217853 w 1547939"/>
              <a:gd name="connsiteY8" fmla="*/ 227152 h 748033"/>
              <a:gd name="connsiteX9" fmla="*/ 1546524 w 1547939"/>
              <a:gd name="connsiteY9" fmla="*/ 637966 h 748033"/>
              <a:gd name="connsiteX10" fmla="*/ 875400 w 1547939"/>
              <a:gd name="connsiteY10" fmla="*/ 636998 h 748033"/>
              <a:gd name="connsiteX0" fmla="*/ 875400 w 1591322"/>
              <a:gd name="connsiteY0" fmla="*/ 636998 h 748033"/>
              <a:gd name="connsiteX1" fmla="*/ 365 w 1591322"/>
              <a:gd name="connsiteY1" fmla="*/ 29750 h 748033"/>
              <a:gd name="connsiteX2" fmla="*/ 981948 w 1591322"/>
              <a:gd name="connsiteY2" fmla="*/ 122394 h 748033"/>
              <a:gd name="connsiteX3" fmla="*/ 1061915 w 1591322"/>
              <a:gd name="connsiteY3" fmla="*/ 146506 h 748033"/>
              <a:gd name="connsiteX4" fmla="*/ 1082928 w 1591322"/>
              <a:gd name="connsiteY4" fmla="*/ 83062 h 748033"/>
              <a:gd name="connsiteX5" fmla="*/ 1093552 w 1591322"/>
              <a:gd name="connsiteY5" fmla="*/ 2428 h 748033"/>
              <a:gd name="connsiteX6" fmla="*/ 1183452 w 1591322"/>
              <a:gd name="connsiteY6" fmla="*/ 153253 h 748033"/>
              <a:gd name="connsiteX7" fmla="*/ 1191686 w 1591322"/>
              <a:gd name="connsiteY7" fmla="*/ 210904 h 748033"/>
              <a:gd name="connsiteX8" fmla="*/ 1217853 w 1591322"/>
              <a:gd name="connsiteY8" fmla="*/ 227152 h 748033"/>
              <a:gd name="connsiteX9" fmla="*/ 1546524 w 1591322"/>
              <a:gd name="connsiteY9" fmla="*/ 637966 h 748033"/>
              <a:gd name="connsiteX10" fmla="*/ 875400 w 1591322"/>
              <a:gd name="connsiteY10" fmla="*/ 636998 h 748033"/>
              <a:gd name="connsiteX0" fmla="*/ 875399 w 1577685"/>
              <a:gd name="connsiteY0" fmla="*/ 636998 h 774911"/>
              <a:gd name="connsiteX1" fmla="*/ 364 w 1577685"/>
              <a:gd name="connsiteY1" fmla="*/ 29750 h 774911"/>
              <a:gd name="connsiteX2" fmla="*/ 981947 w 1577685"/>
              <a:gd name="connsiteY2" fmla="*/ 122394 h 774911"/>
              <a:gd name="connsiteX3" fmla="*/ 1061914 w 1577685"/>
              <a:gd name="connsiteY3" fmla="*/ 146506 h 774911"/>
              <a:gd name="connsiteX4" fmla="*/ 1082927 w 1577685"/>
              <a:gd name="connsiteY4" fmla="*/ 83062 h 774911"/>
              <a:gd name="connsiteX5" fmla="*/ 1093551 w 1577685"/>
              <a:gd name="connsiteY5" fmla="*/ 2428 h 774911"/>
              <a:gd name="connsiteX6" fmla="*/ 1183451 w 1577685"/>
              <a:gd name="connsiteY6" fmla="*/ 153253 h 774911"/>
              <a:gd name="connsiteX7" fmla="*/ 1191685 w 1577685"/>
              <a:gd name="connsiteY7" fmla="*/ 210904 h 774911"/>
              <a:gd name="connsiteX8" fmla="*/ 1217852 w 1577685"/>
              <a:gd name="connsiteY8" fmla="*/ 227152 h 774911"/>
              <a:gd name="connsiteX9" fmla="*/ 1531612 w 1577685"/>
              <a:gd name="connsiteY9" fmla="*/ 676870 h 774911"/>
              <a:gd name="connsiteX10" fmla="*/ 875399 w 1577685"/>
              <a:gd name="connsiteY10" fmla="*/ 636998 h 774911"/>
              <a:gd name="connsiteX0" fmla="*/ 875398 w 1566604"/>
              <a:gd name="connsiteY0" fmla="*/ 636998 h 764384"/>
              <a:gd name="connsiteX1" fmla="*/ 363 w 1566604"/>
              <a:gd name="connsiteY1" fmla="*/ 29750 h 764384"/>
              <a:gd name="connsiteX2" fmla="*/ 981946 w 1566604"/>
              <a:gd name="connsiteY2" fmla="*/ 122394 h 764384"/>
              <a:gd name="connsiteX3" fmla="*/ 1061913 w 1566604"/>
              <a:gd name="connsiteY3" fmla="*/ 146506 h 764384"/>
              <a:gd name="connsiteX4" fmla="*/ 1082926 w 1566604"/>
              <a:gd name="connsiteY4" fmla="*/ 83062 h 764384"/>
              <a:gd name="connsiteX5" fmla="*/ 1093550 w 1566604"/>
              <a:gd name="connsiteY5" fmla="*/ 2428 h 764384"/>
              <a:gd name="connsiteX6" fmla="*/ 1183450 w 1566604"/>
              <a:gd name="connsiteY6" fmla="*/ 153253 h 764384"/>
              <a:gd name="connsiteX7" fmla="*/ 1191684 w 1566604"/>
              <a:gd name="connsiteY7" fmla="*/ 210904 h 764384"/>
              <a:gd name="connsiteX8" fmla="*/ 1217851 w 1566604"/>
              <a:gd name="connsiteY8" fmla="*/ 227152 h 764384"/>
              <a:gd name="connsiteX9" fmla="*/ 1519436 w 1566604"/>
              <a:gd name="connsiteY9" fmla="*/ 662039 h 764384"/>
              <a:gd name="connsiteX10" fmla="*/ 875398 w 1566604"/>
              <a:gd name="connsiteY10" fmla="*/ 636998 h 764384"/>
              <a:gd name="connsiteX0" fmla="*/ 875346 w 1566552"/>
              <a:gd name="connsiteY0" fmla="*/ 636998 h 755547"/>
              <a:gd name="connsiteX1" fmla="*/ 311 w 1566552"/>
              <a:gd name="connsiteY1" fmla="*/ 29750 h 755547"/>
              <a:gd name="connsiteX2" fmla="*/ 981894 w 1566552"/>
              <a:gd name="connsiteY2" fmla="*/ 122394 h 755547"/>
              <a:gd name="connsiteX3" fmla="*/ 1061861 w 1566552"/>
              <a:gd name="connsiteY3" fmla="*/ 146506 h 755547"/>
              <a:gd name="connsiteX4" fmla="*/ 1082874 w 1566552"/>
              <a:gd name="connsiteY4" fmla="*/ 83062 h 755547"/>
              <a:gd name="connsiteX5" fmla="*/ 1093498 w 1566552"/>
              <a:gd name="connsiteY5" fmla="*/ 2428 h 755547"/>
              <a:gd name="connsiteX6" fmla="*/ 1183398 w 1566552"/>
              <a:gd name="connsiteY6" fmla="*/ 153253 h 755547"/>
              <a:gd name="connsiteX7" fmla="*/ 1191632 w 1566552"/>
              <a:gd name="connsiteY7" fmla="*/ 210904 h 755547"/>
              <a:gd name="connsiteX8" fmla="*/ 1217799 w 1566552"/>
              <a:gd name="connsiteY8" fmla="*/ 227152 h 755547"/>
              <a:gd name="connsiteX9" fmla="*/ 1519384 w 1566552"/>
              <a:gd name="connsiteY9" fmla="*/ 662039 h 755547"/>
              <a:gd name="connsiteX10" fmla="*/ 875346 w 1566552"/>
              <a:gd name="connsiteY10" fmla="*/ 636998 h 755547"/>
              <a:gd name="connsiteX0" fmla="*/ 629163 w 1320369"/>
              <a:gd name="connsiteY0" fmla="*/ 636933 h 759431"/>
              <a:gd name="connsiteX1" fmla="*/ 529 w 1320369"/>
              <a:gd name="connsiteY1" fmla="*/ 135123 h 759431"/>
              <a:gd name="connsiteX2" fmla="*/ 735711 w 1320369"/>
              <a:gd name="connsiteY2" fmla="*/ 122329 h 759431"/>
              <a:gd name="connsiteX3" fmla="*/ 815678 w 1320369"/>
              <a:gd name="connsiteY3" fmla="*/ 146441 h 759431"/>
              <a:gd name="connsiteX4" fmla="*/ 836691 w 1320369"/>
              <a:gd name="connsiteY4" fmla="*/ 82997 h 759431"/>
              <a:gd name="connsiteX5" fmla="*/ 847315 w 1320369"/>
              <a:gd name="connsiteY5" fmla="*/ 2363 h 759431"/>
              <a:gd name="connsiteX6" fmla="*/ 937215 w 1320369"/>
              <a:gd name="connsiteY6" fmla="*/ 153188 h 759431"/>
              <a:gd name="connsiteX7" fmla="*/ 945449 w 1320369"/>
              <a:gd name="connsiteY7" fmla="*/ 210839 h 759431"/>
              <a:gd name="connsiteX8" fmla="*/ 971616 w 1320369"/>
              <a:gd name="connsiteY8" fmla="*/ 227087 h 759431"/>
              <a:gd name="connsiteX9" fmla="*/ 1273201 w 1320369"/>
              <a:gd name="connsiteY9" fmla="*/ 661974 h 759431"/>
              <a:gd name="connsiteX10" fmla="*/ 629163 w 1320369"/>
              <a:gd name="connsiteY10" fmla="*/ 636933 h 759431"/>
              <a:gd name="connsiteX0" fmla="*/ 632191 w 1323397"/>
              <a:gd name="connsiteY0" fmla="*/ 636933 h 759431"/>
              <a:gd name="connsiteX1" fmla="*/ 3557 w 1323397"/>
              <a:gd name="connsiteY1" fmla="*/ 135123 h 759431"/>
              <a:gd name="connsiteX2" fmla="*/ 738739 w 1323397"/>
              <a:gd name="connsiteY2" fmla="*/ 122329 h 759431"/>
              <a:gd name="connsiteX3" fmla="*/ 818706 w 1323397"/>
              <a:gd name="connsiteY3" fmla="*/ 146441 h 759431"/>
              <a:gd name="connsiteX4" fmla="*/ 839719 w 1323397"/>
              <a:gd name="connsiteY4" fmla="*/ 82997 h 759431"/>
              <a:gd name="connsiteX5" fmla="*/ 850343 w 1323397"/>
              <a:gd name="connsiteY5" fmla="*/ 2363 h 759431"/>
              <a:gd name="connsiteX6" fmla="*/ 940243 w 1323397"/>
              <a:gd name="connsiteY6" fmla="*/ 153188 h 759431"/>
              <a:gd name="connsiteX7" fmla="*/ 948477 w 1323397"/>
              <a:gd name="connsiteY7" fmla="*/ 210839 h 759431"/>
              <a:gd name="connsiteX8" fmla="*/ 974644 w 1323397"/>
              <a:gd name="connsiteY8" fmla="*/ 227087 h 759431"/>
              <a:gd name="connsiteX9" fmla="*/ 1276229 w 1323397"/>
              <a:gd name="connsiteY9" fmla="*/ 661974 h 759431"/>
              <a:gd name="connsiteX10" fmla="*/ 632191 w 1323397"/>
              <a:gd name="connsiteY10" fmla="*/ 636933 h 759431"/>
              <a:gd name="connsiteX0" fmla="*/ 662460 w 1353666"/>
              <a:gd name="connsiteY0" fmla="*/ 636933 h 761118"/>
              <a:gd name="connsiteX1" fmla="*/ 3387 w 1353666"/>
              <a:gd name="connsiteY1" fmla="*/ 98045 h 761118"/>
              <a:gd name="connsiteX2" fmla="*/ 769008 w 1353666"/>
              <a:gd name="connsiteY2" fmla="*/ 122329 h 761118"/>
              <a:gd name="connsiteX3" fmla="*/ 848975 w 1353666"/>
              <a:gd name="connsiteY3" fmla="*/ 146441 h 761118"/>
              <a:gd name="connsiteX4" fmla="*/ 869988 w 1353666"/>
              <a:gd name="connsiteY4" fmla="*/ 82997 h 761118"/>
              <a:gd name="connsiteX5" fmla="*/ 880612 w 1353666"/>
              <a:gd name="connsiteY5" fmla="*/ 2363 h 761118"/>
              <a:gd name="connsiteX6" fmla="*/ 970512 w 1353666"/>
              <a:gd name="connsiteY6" fmla="*/ 153188 h 761118"/>
              <a:gd name="connsiteX7" fmla="*/ 978746 w 1353666"/>
              <a:gd name="connsiteY7" fmla="*/ 210839 h 761118"/>
              <a:gd name="connsiteX8" fmla="*/ 1004913 w 1353666"/>
              <a:gd name="connsiteY8" fmla="*/ 227087 h 761118"/>
              <a:gd name="connsiteX9" fmla="*/ 1306498 w 1353666"/>
              <a:gd name="connsiteY9" fmla="*/ 661974 h 761118"/>
              <a:gd name="connsiteX10" fmla="*/ 662460 w 1353666"/>
              <a:gd name="connsiteY10" fmla="*/ 636933 h 761118"/>
              <a:gd name="connsiteX0" fmla="*/ 689027 w 1380233"/>
              <a:gd name="connsiteY0" fmla="*/ 643480 h 767665"/>
              <a:gd name="connsiteX1" fmla="*/ 29954 w 1380233"/>
              <a:gd name="connsiteY1" fmla="*/ 104592 h 767665"/>
              <a:gd name="connsiteX2" fmla="*/ 795575 w 1380233"/>
              <a:gd name="connsiteY2" fmla="*/ 128876 h 767665"/>
              <a:gd name="connsiteX3" fmla="*/ 875542 w 1380233"/>
              <a:gd name="connsiteY3" fmla="*/ 152988 h 767665"/>
              <a:gd name="connsiteX4" fmla="*/ 896555 w 1380233"/>
              <a:gd name="connsiteY4" fmla="*/ 89544 h 767665"/>
              <a:gd name="connsiteX5" fmla="*/ 907179 w 1380233"/>
              <a:gd name="connsiteY5" fmla="*/ 8910 h 767665"/>
              <a:gd name="connsiteX6" fmla="*/ 997079 w 1380233"/>
              <a:gd name="connsiteY6" fmla="*/ 159735 h 767665"/>
              <a:gd name="connsiteX7" fmla="*/ 1005313 w 1380233"/>
              <a:gd name="connsiteY7" fmla="*/ 217386 h 767665"/>
              <a:gd name="connsiteX8" fmla="*/ 1031480 w 1380233"/>
              <a:gd name="connsiteY8" fmla="*/ 233634 h 767665"/>
              <a:gd name="connsiteX9" fmla="*/ 1333065 w 1380233"/>
              <a:gd name="connsiteY9" fmla="*/ 668521 h 767665"/>
              <a:gd name="connsiteX10" fmla="*/ 689027 w 1380233"/>
              <a:gd name="connsiteY10" fmla="*/ 643480 h 767665"/>
              <a:gd name="connsiteX0" fmla="*/ 654283 w 1345489"/>
              <a:gd name="connsiteY0" fmla="*/ 658014 h 783121"/>
              <a:gd name="connsiteX1" fmla="*/ 31213 w 1345489"/>
              <a:gd name="connsiteY1" fmla="*/ 99200 h 783121"/>
              <a:gd name="connsiteX2" fmla="*/ 760831 w 1345489"/>
              <a:gd name="connsiteY2" fmla="*/ 143410 h 783121"/>
              <a:gd name="connsiteX3" fmla="*/ 840798 w 1345489"/>
              <a:gd name="connsiteY3" fmla="*/ 167522 h 783121"/>
              <a:gd name="connsiteX4" fmla="*/ 861811 w 1345489"/>
              <a:gd name="connsiteY4" fmla="*/ 104078 h 783121"/>
              <a:gd name="connsiteX5" fmla="*/ 872435 w 1345489"/>
              <a:gd name="connsiteY5" fmla="*/ 23444 h 783121"/>
              <a:gd name="connsiteX6" fmla="*/ 962335 w 1345489"/>
              <a:gd name="connsiteY6" fmla="*/ 174269 h 783121"/>
              <a:gd name="connsiteX7" fmla="*/ 970569 w 1345489"/>
              <a:gd name="connsiteY7" fmla="*/ 231920 h 783121"/>
              <a:gd name="connsiteX8" fmla="*/ 996736 w 1345489"/>
              <a:gd name="connsiteY8" fmla="*/ 248168 h 783121"/>
              <a:gd name="connsiteX9" fmla="*/ 1298321 w 1345489"/>
              <a:gd name="connsiteY9" fmla="*/ 683055 h 783121"/>
              <a:gd name="connsiteX10" fmla="*/ 654283 w 1345489"/>
              <a:gd name="connsiteY10" fmla="*/ 658014 h 783121"/>
              <a:gd name="connsiteX0" fmla="*/ 651991 w 1343197"/>
              <a:gd name="connsiteY0" fmla="*/ 658014 h 774580"/>
              <a:gd name="connsiteX1" fmla="*/ 28921 w 1343197"/>
              <a:gd name="connsiteY1" fmla="*/ 99200 h 774580"/>
              <a:gd name="connsiteX2" fmla="*/ 758539 w 1343197"/>
              <a:gd name="connsiteY2" fmla="*/ 143410 h 774580"/>
              <a:gd name="connsiteX3" fmla="*/ 838506 w 1343197"/>
              <a:gd name="connsiteY3" fmla="*/ 167522 h 774580"/>
              <a:gd name="connsiteX4" fmla="*/ 859519 w 1343197"/>
              <a:gd name="connsiteY4" fmla="*/ 104078 h 774580"/>
              <a:gd name="connsiteX5" fmla="*/ 870143 w 1343197"/>
              <a:gd name="connsiteY5" fmla="*/ 23444 h 774580"/>
              <a:gd name="connsiteX6" fmla="*/ 960043 w 1343197"/>
              <a:gd name="connsiteY6" fmla="*/ 174269 h 774580"/>
              <a:gd name="connsiteX7" fmla="*/ 968277 w 1343197"/>
              <a:gd name="connsiteY7" fmla="*/ 231920 h 774580"/>
              <a:gd name="connsiteX8" fmla="*/ 994444 w 1343197"/>
              <a:gd name="connsiteY8" fmla="*/ 248168 h 774580"/>
              <a:gd name="connsiteX9" fmla="*/ 1296029 w 1343197"/>
              <a:gd name="connsiteY9" fmla="*/ 683055 h 774580"/>
              <a:gd name="connsiteX10" fmla="*/ 651991 w 1343197"/>
              <a:gd name="connsiteY10" fmla="*/ 658014 h 774580"/>
              <a:gd name="connsiteX0" fmla="*/ 651991 w 1343197"/>
              <a:gd name="connsiteY0" fmla="*/ 665294 h 781860"/>
              <a:gd name="connsiteX1" fmla="*/ 28921 w 1343197"/>
              <a:gd name="connsiteY1" fmla="*/ 106480 h 781860"/>
              <a:gd name="connsiteX2" fmla="*/ 758539 w 1343197"/>
              <a:gd name="connsiteY2" fmla="*/ 150690 h 781860"/>
              <a:gd name="connsiteX3" fmla="*/ 838506 w 1343197"/>
              <a:gd name="connsiteY3" fmla="*/ 174802 h 781860"/>
              <a:gd name="connsiteX4" fmla="*/ 859519 w 1343197"/>
              <a:gd name="connsiteY4" fmla="*/ 111358 h 781860"/>
              <a:gd name="connsiteX5" fmla="*/ 870143 w 1343197"/>
              <a:gd name="connsiteY5" fmla="*/ 30724 h 781860"/>
              <a:gd name="connsiteX6" fmla="*/ 960043 w 1343197"/>
              <a:gd name="connsiteY6" fmla="*/ 181549 h 781860"/>
              <a:gd name="connsiteX7" fmla="*/ 968277 w 1343197"/>
              <a:gd name="connsiteY7" fmla="*/ 239200 h 781860"/>
              <a:gd name="connsiteX8" fmla="*/ 994444 w 1343197"/>
              <a:gd name="connsiteY8" fmla="*/ 255448 h 781860"/>
              <a:gd name="connsiteX9" fmla="*/ 1296029 w 1343197"/>
              <a:gd name="connsiteY9" fmla="*/ 690335 h 781860"/>
              <a:gd name="connsiteX10" fmla="*/ 651991 w 1343197"/>
              <a:gd name="connsiteY10" fmla="*/ 665294 h 781860"/>
              <a:gd name="connsiteX0" fmla="*/ 681988 w 1373194"/>
              <a:gd name="connsiteY0" fmla="*/ 652219 h 776459"/>
              <a:gd name="connsiteX1" fmla="*/ 30201 w 1373194"/>
              <a:gd name="connsiteY1" fmla="*/ 112136 h 776459"/>
              <a:gd name="connsiteX2" fmla="*/ 788536 w 1373194"/>
              <a:gd name="connsiteY2" fmla="*/ 137615 h 776459"/>
              <a:gd name="connsiteX3" fmla="*/ 868503 w 1373194"/>
              <a:gd name="connsiteY3" fmla="*/ 161727 h 776459"/>
              <a:gd name="connsiteX4" fmla="*/ 889516 w 1373194"/>
              <a:gd name="connsiteY4" fmla="*/ 98283 h 776459"/>
              <a:gd name="connsiteX5" fmla="*/ 900140 w 1373194"/>
              <a:gd name="connsiteY5" fmla="*/ 17649 h 776459"/>
              <a:gd name="connsiteX6" fmla="*/ 990040 w 1373194"/>
              <a:gd name="connsiteY6" fmla="*/ 168474 h 776459"/>
              <a:gd name="connsiteX7" fmla="*/ 998274 w 1373194"/>
              <a:gd name="connsiteY7" fmla="*/ 226125 h 776459"/>
              <a:gd name="connsiteX8" fmla="*/ 1024441 w 1373194"/>
              <a:gd name="connsiteY8" fmla="*/ 242373 h 776459"/>
              <a:gd name="connsiteX9" fmla="*/ 1326026 w 1373194"/>
              <a:gd name="connsiteY9" fmla="*/ 677260 h 776459"/>
              <a:gd name="connsiteX10" fmla="*/ 681988 w 1373194"/>
              <a:gd name="connsiteY10" fmla="*/ 652219 h 776459"/>
              <a:gd name="connsiteX0" fmla="*/ 683916 w 1375122"/>
              <a:gd name="connsiteY0" fmla="*/ 652219 h 777435"/>
              <a:gd name="connsiteX1" fmla="*/ 32129 w 1375122"/>
              <a:gd name="connsiteY1" fmla="*/ 112136 h 777435"/>
              <a:gd name="connsiteX2" fmla="*/ 790464 w 1375122"/>
              <a:gd name="connsiteY2" fmla="*/ 137615 h 777435"/>
              <a:gd name="connsiteX3" fmla="*/ 870431 w 1375122"/>
              <a:gd name="connsiteY3" fmla="*/ 161727 h 777435"/>
              <a:gd name="connsiteX4" fmla="*/ 891444 w 1375122"/>
              <a:gd name="connsiteY4" fmla="*/ 98283 h 777435"/>
              <a:gd name="connsiteX5" fmla="*/ 902068 w 1375122"/>
              <a:gd name="connsiteY5" fmla="*/ 17649 h 777435"/>
              <a:gd name="connsiteX6" fmla="*/ 991968 w 1375122"/>
              <a:gd name="connsiteY6" fmla="*/ 168474 h 777435"/>
              <a:gd name="connsiteX7" fmla="*/ 1000202 w 1375122"/>
              <a:gd name="connsiteY7" fmla="*/ 226125 h 777435"/>
              <a:gd name="connsiteX8" fmla="*/ 1026369 w 1375122"/>
              <a:gd name="connsiteY8" fmla="*/ 242373 h 777435"/>
              <a:gd name="connsiteX9" fmla="*/ 1327954 w 1375122"/>
              <a:gd name="connsiteY9" fmla="*/ 677260 h 777435"/>
              <a:gd name="connsiteX10" fmla="*/ 683916 w 1375122"/>
              <a:gd name="connsiteY10" fmla="*/ 652219 h 777435"/>
              <a:gd name="connsiteX0" fmla="*/ 683916 w 1375122"/>
              <a:gd name="connsiteY0" fmla="*/ 652219 h 762381"/>
              <a:gd name="connsiteX1" fmla="*/ 32129 w 1375122"/>
              <a:gd name="connsiteY1" fmla="*/ 112136 h 762381"/>
              <a:gd name="connsiteX2" fmla="*/ 790464 w 1375122"/>
              <a:gd name="connsiteY2" fmla="*/ 137615 h 762381"/>
              <a:gd name="connsiteX3" fmla="*/ 870431 w 1375122"/>
              <a:gd name="connsiteY3" fmla="*/ 161727 h 762381"/>
              <a:gd name="connsiteX4" fmla="*/ 891444 w 1375122"/>
              <a:gd name="connsiteY4" fmla="*/ 98283 h 762381"/>
              <a:gd name="connsiteX5" fmla="*/ 902068 w 1375122"/>
              <a:gd name="connsiteY5" fmla="*/ 17649 h 762381"/>
              <a:gd name="connsiteX6" fmla="*/ 991968 w 1375122"/>
              <a:gd name="connsiteY6" fmla="*/ 168474 h 762381"/>
              <a:gd name="connsiteX7" fmla="*/ 1000202 w 1375122"/>
              <a:gd name="connsiteY7" fmla="*/ 226125 h 762381"/>
              <a:gd name="connsiteX8" fmla="*/ 1026369 w 1375122"/>
              <a:gd name="connsiteY8" fmla="*/ 242373 h 762381"/>
              <a:gd name="connsiteX9" fmla="*/ 1327954 w 1375122"/>
              <a:gd name="connsiteY9" fmla="*/ 677260 h 762381"/>
              <a:gd name="connsiteX10" fmla="*/ 683916 w 1375122"/>
              <a:gd name="connsiteY10" fmla="*/ 652219 h 762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375122" h="762381">
                <a:moveTo>
                  <a:pt x="683916" y="652219"/>
                </a:moveTo>
                <a:cubicBezTo>
                  <a:pt x="420966" y="554517"/>
                  <a:pt x="-139661" y="332538"/>
                  <a:pt x="32129" y="112136"/>
                </a:cubicBezTo>
                <a:cubicBezTo>
                  <a:pt x="203919" y="-108266"/>
                  <a:pt x="429902" y="49092"/>
                  <a:pt x="790464" y="137615"/>
                </a:cubicBezTo>
                <a:lnTo>
                  <a:pt x="870431" y="161727"/>
                </a:lnTo>
                <a:lnTo>
                  <a:pt x="891444" y="98283"/>
                </a:lnTo>
                <a:cubicBezTo>
                  <a:pt x="887246" y="17533"/>
                  <a:pt x="868184" y="9883"/>
                  <a:pt x="902068" y="17649"/>
                </a:cubicBezTo>
                <a:cubicBezTo>
                  <a:pt x="957708" y="80379"/>
                  <a:pt x="977008" y="109934"/>
                  <a:pt x="991968" y="168474"/>
                </a:cubicBezTo>
                <a:lnTo>
                  <a:pt x="1000202" y="226125"/>
                </a:lnTo>
                <a:lnTo>
                  <a:pt x="1026369" y="242373"/>
                </a:lnTo>
                <a:cubicBezTo>
                  <a:pt x="1132267" y="319238"/>
                  <a:pt x="1505489" y="489734"/>
                  <a:pt x="1327954" y="677260"/>
                </a:cubicBezTo>
                <a:cubicBezTo>
                  <a:pt x="1185510" y="829559"/>
                  <a:pt x="946866" y="749921"/>
                  <a:pt x="683916" y="652219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3500362"/>
            <a:ext cx="3759200" cy="1254324"/>
          </a:xfrm>
          <a:prstGeom prst="rect">
            <a:avLst/>
          </a:prstGeom>
          <a:solidFill>
            <a:srgbClr val="ED9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+ and −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3853020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4842112"/>
            <a:ext cx="3759200" cy="12633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ysClr val="windowText" lastClr="000000"/>
                </a:solidFill>
              </a:rPr>
              <a:t>× and ÷</a:t>
            </a:r>
          </a:p>
        </p:txBody>
      </p:sp>
      <p:sp>
        <p:nvSpPr>
          <p:cNvPr id="73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3848770"/>
            <a:ext cx="227177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243  +  25  =   268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4298785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7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3948018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84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4392224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195298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641063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7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4291591"/>
            <a:ext cx="230543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486  −  43  =   443</a:t>
            </a:r>
          </a:p>
        </p:txBody>
      </p:sp>
      <p:sp>
        <p:nvSpPr>
          <p:cNvPr id="100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28301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01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729442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02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8431" y="5204090"/>
            <a:ext cx="223009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70  </a:t>
            </a:r>
            <a:r>
              <a:rPr lang="en-GB" sz="2000" b="1" dirty="0">
                <a:solidFill>
                  <a:sysClr val="windowText" lastClr="000000"/>
                </a:solidFill>
              </a:rPr>
              <a:t>×</a:t>
            </a:r>
            <a:r>
              <a:rPr lang="en-GB" altLang="en-US" sz="2000" b="1" dirty="0">
                <a:solidFill>
                  <a:schemeClr val="tx1"/>
                </a:solidFill>
              </a:rPr>
              <a:t>  10  =   700</a:t>
            </a:r>
          </a:p>
        </p:txBody>
      </p:sp>
      <p:sp>
        <p:nvSpPr>
          <p:cNvPr id="103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8431" y="5646911"/>
            <a:ext cx="196560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96   </a:t>
            </a:r>
            <a:r>
              <a:rPr lang="en-GB" sz="2000" b="1" dirty="0">
                <a:solidFill>
                  <a:sysClr val="windowText" lastClr="000000"/>
                </a:solidFill>
              </a:rPr>
              <a:t>÷  </a:t>
            </a:r>
            <a:r>
              <a:rPr lang="en-GB" altLang="en-US" sz="2000" b="1" dirty="0">
                <a:solidFill>
                  <a:schemeClr val="tx1"/>
                </a:solidFill>
              </a:rPr>
              <a:t> 8  =   12</a:t>
            </a:r>
          </a:p>
        </p:txBody>
      </p:sp>
      <p:sp>
        <p:nvSpPr>
          <p:cNvPr id="111" name="Oval 110"/>
          <p:cNvSpPr/>
          <p:nvPr/>
        </p:nvSpPr>
        <p:spPr>
          <a:xfrm>
            <a:off x="3051532" y="1740218"/>
            <a:ext cx="650454" cy="650452"/>
          </a:xfrm>
          <a:prstGeom prst="ellipse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/>
              <a:t>945</a:t>
            </a:r>
          </a:p>
        </p:txBody>
      </p:sp>
      <p:sp>
        <p:nvSpPr>
          <p:cNvPr id="112" name="Oval 111"/>
          <p:cNvSpPr/>
          <p:nvPr/>
        </p:nvSpPr>
        <p:spPr>
          <a:xfrm>
            <a:off x="3784656" y="1740218"/>
            <a:ext cx="650454" cy="650452"/>
          </a:xfrm>
          <a:prstGeom prst="ellipse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/>
              <a:t>549</a:t>
            </a:r>
          </a:p>
        </p:txBody>
      </p:sp>
      <p:sp>
        <p:nvSpPr>
          <p:cNvPr id="113" name="Oval 112"/>
          <p:cNvSpPr/>
          <p:nvPr/>
        </p:nvSpPr>
        <p:spPr>
          <a:xfrm>
            <a:off x="1593492" y="2540724"/>
            <a:ext cx="642135" cy="642133"/>
          </a:xfrm>
          <a:prstGeom prst="ellipse">
            <a:avLst/>
          </a:prstGeom>
          <a:noFill/>
          <a:ln w="28575">
            <a:solidFill>
              <a:srgbClr val="EF8217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 dirty="0"/>
          </a:p>
        </p:txBody>
      </p:sp>
      <p:sp>
        <p:nvSpPr>
          <p:cNvPr id="114" name="Oval 113"/>
          <p:cNvSpPr/>
          <p:nvPr/>
        </p:nvSpPr>
        <p:spPr>
          <a:xfrm>
            <a:off x="2326506" y="2540724"/>
            <a:ext cx="642135" cy="642133"/>
          </a:xfrm>
          <a:prstGeom prst="ellipse">
            <a:avLst/>
          </a:prstGeom>
          <a:noFill/>
          <a:ln w="28575">
            <a:solidFill>
              <a:srgbClr val="EF8217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 dirty="0"/>
          </a:p>
        </p:txBody>
      </p:sp>
      <p:sp>
        <p:nvSpPr>
          <p:cNvPr id="115" name="Oval 114"/>
          <p:cNvSpPr/>
          <p:nvPr/>
        </p:nvSpPr>
        <p:spPr>
          <a:xfrm>
            <a:off x="3059520" y="2540724"/>
            <a:ext cx="642135" cy="642133"/>
          </a:xfrm>
          <a:prstGeom prst="ellipse">
            <a:avLst/>
          </a:prstGeom>
          <a:noFill/>
          <a:ln w="28575">
            <a:solidFill>
              <a:srgbClr val="EF8217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 dirty="0"/>
          </a:p>
        </p:txBody>
      </p:sp>
      <p:sp>
        <p:nvSpPr>
          <p:cNvPr id="116" name="Oval 115"/>
          <p:cNvSpPr/>
          <p:nvPr/>
        </p:nvSpPr>
        <p:spPr>
          <a:xfrm>
            <a:off x="3792533" y="2540724"/>
            <a:ext cx="642135" cy="642133"/>
          </a:xfrm>
          <a:prstGeom prst="ellipse">
            <a:avLst/>
          </a:prstGeom>
          <a:noFill/>
          <a:ln w="28575">
            <a:solidFill>
              <a:srgbClr val="EF8217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 dirty="0"/>
          </a:p>
        </p:txBody>
      </p:sp>
      <p:sp>
        <p:nvSpPr>
          <p:cNvPr id="117" name="Oval 116"/>
          <p:cNvSpPr/>
          <p:nvPr/>
        </p:nvSpPr>
        <p:spPr>
          <a:xfrm>
            <a:off x="2322534" y="2534119"/>
            <a:ext cx="650454" cy="650452"/>
          </a:xfrm>
          <a:prstGeom prst="ellipse">
            <a:avLst/>
          </a:prstGeom>
          <a:noFill/>
          <a:ln w="28575">
            <a:solidFill>
              <a:srgbClr val="EF82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594</a:t>
            </a:r>
          </a:p>
        </p:txBody>
      </p:sp>
      <p:sp>
        <p:nvSpPr>
          <p:cNvPr id="118" name="Oval 117"/>
          <p:cNvSpPr/>
          <p:nvPr/>
        </p:nvSpPr>
        <p:spPr>
          <a:xfrm>
            <a:off x="857223" y="2534119"/>
            <a:ext cx="650454" cy="650452"/>
          </a:xfrm>
          <a:prstGeom prst="ellipse">
            <a:avLst/>
          </a:prstGeom>
          <a:noFill/>
          <a:ln w="28575">
            <a:solidFill>
              <a:srgbClr val="EF82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954</a:t>
            </a:r>
          </a:p>
        </p:txBody>
      </p:sp>
      <p:sp>
        <p:nvSpPr>
          <p:cNvPr id="119" name="Oval 118"/>
          <p:cNvSpPr/>
          <p:nvPr/>
        </p:nvSpPr>
        <p:spPr>
          <a:xfrm>
            <a:off x="1585580" y="2528741"/>
            <a:ext cx="650454" cy="650452"/>
          </a:xfrm>
          <a:prstGeom prst="ellipse">
            <a:avLst/>
          </a:prstGeom>
          <a:noFill/>
          <a:ln w="28575">
            <a:solidFill>
              <a:srgbClr val="EF82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945</a:t>
            </a:r>
          </a:p>
        </p:txBody>
      </p:sp>
      <p:sp>
        <p:nvSpPr>
          <p:cNvPr id="120" name="Oval 119"/>
          <p:cNvSpPr/>
          <p:nvPr/>
        </p:nvSpPr>
        <p:spPr>
          <a:xfrm>
            <a:off x="3055547" y="2528741"/>
            <a:ext cx="650454" cy="650452"/>
          </a:xfrm>
          <a:prstGeom prst="ellipse">
            <a:avLst/>
          </a:prstGeom>
          <a:noFill/>
          <a:ln w="28575">
            <a:solidFill>
              <a:srgbClr val="EF82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549</a:t>
            </a:r>
          </a:p>
        </p:txBody>
      </p:sp>
      <p:sp>
        <p:nvSpPr>
          <p:cNvPr id="121" name="Oval 120"/>
          <p:cNvSpPr/>
          <p:nvPr/>
        </p:nvSpPr>
        <p:spPr>
          <a:xfrm>
            <a:off x="3786519" y="2532387"/>
            <a:ext cx="650454" cy="650452"/>
          </a:xfrm>
          <a:prstGeom prst="ellipse">
            <a:avLst/>
          </a:prstGeom>
          <a:noFill/>
          <a:ln w="28575">
            <a:solidFill>
              <a:srgbClr val="EF82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495</a:t>
            </a:r>
          </a:p>
        </p:txBody>
      </p:sp>
      <p:pic>
        <p:nvPicPr>
          <p:cNvPr id="124" name="Picture 1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98353">
            <a:off x="2524602" y="5065085"/>
            <a:ext cx="398041" cy="678118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5399" y="5556831"/>
            <a:ext cx="727872" cy="727872"/>
          </a:xfrm>
          <a:prstGeom prst="rect">
            <a:avLst/>
          </a:prstGeom>
        </p:spPr>
      </p:pic>
      <p:pic>
        <p:nvPicPr>
          <p:cNvPr id="126" name="Picture 1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357" y="3841577"/>
            <a:ext cx="667902" cy="389267"/>
          </a:xfrm>
          <a:prstGeom prst="rect">
            <a:avLst/>
          </a:prstGeom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133" y="4216206"/>
            <a:ext cx="571160" cy="671315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487"/>
          <a:stretch/>
        </p:blipFill>
        <p:spPr>
          <a:xfrm>
            <a:off x="7216053" y="4783932"/>
            <a:ext cx="1043468" cy="1323886"/>
          </a:xfrm>
          <a:prstGeom prst="rect">
            <a:avLst/>
          </a:prstGeom>
        </p:spPr>
      </p:pic>
      <p:grpSp>
        <p:nvGrpSpPr>
          <p:cNvPr id="72" name="Group 71"/>
          <p:cNvGrpSpPr/>
          <p:nvPr/>
        </p:nvGrpSpPr>
        <p:grpSpPr>
          <a:xfrm>
            <a:off x="5428208" y="4136364"/>
            <a:ext cx="505209" cy="830997"/>
            <a:chOff x="6801852" y="1264217"/>
            <a:chExt cx="285825" cy="1200329"/>
          </a:xfrm>
        </p:grpSpPr>
        <p:cxnSp>
          <p:nvCxnSpPr>
            <p:cNvPr id="76" name="Straight Connector 75"/>
            <p:cNvCxnSpPr/>
            <p:nvPr/>
          </p:nvCxnSpPr>
          <p:spPr>
            <a:xfrm>
              <a:off x="6843302" y="1924905"/>
              <a:ext cx="192903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TextBox 80"/>
            <p:cNvSpPr txBox="1"/>
            <p:nvPr/>
          </p:nvSpPr>
          <p:spPr>
            <a:xfrm>
              <a:off x="6801852" y="1264217"/>
              <a:ext cx="28582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7</a:t>
              </a:r>
              <a:br>
                <a:rPr lang="en-GB" sz="2400" b="1" dirty="0"/>
              </a:br>
              <a:r>
                <a:rPr lang="en-GB" sz="2400" b="1" dirty="0"/>
                <a:t>15</a:t>
              </a:r>
            </a:p>
          </p:txBody>
        </p:sp>
      </p:grpSp>
      <p:grpSp>
        <p:nvGrpSpPr>
          <p:cNvPr id="96" name="Group 95"/>
          <p:cNvGrpSpPr/>
          <p:nvPr/>
        </p:nvGrpSpPr>
        <p:grpSpPr>
          <a:xfrm>
            <a:off x="6158725" y="4138555"/>
            <a:ext cx="515840" cy="830997"/>
            <a:chOff x="6698305" y="1267383"/>
            <a:chExt cx="515840" cy="830997"/>
          </a:xfrm>
        </p:grpSpPr>
        <p:cxnSp>
          <p:nvCxnSpPr>
            <p:cNvPr id="97" name="Straight Connector 96"/>
            <p:cNvCxnSpPr/>
            <p:nvPr/>
          </p:nvCxnSpPr>
          <p:spPr>
            <a:xfrm>
              <a:off x="6843302" y="1692098"/>
              <a:ext cx="192903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" name="TextBox 97"/>
            <p:cNvSpPr txBox="1"/>
            <p:nvPr/>
          </p:nvSpPr>
          <p:spPr>
            <a:xfrm>
              <a:off x="6698305" y="1267383"/>
              <a:ext cx="5158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7</a:t>
              </a:r>
              <a:br>
                <a:rPr lang="en-GB" sz="2400" b="1" dirty="0"/>
              </a:br>
              <a:r>
                <a:rPr lang="en-GB" sz="2400" b="1" dirty="0"/>
                <a:t>15</a:t>
              </a: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6899767" y="4138555"/>
            <a:ext cx="492656" cy="830997"/>
            <a:chOff x="6627124" y="1267383"/>
            <a:chExt cx="492656" cy="830997"/>
          </a:xfrm>
        </p:grpSpPr>
        <p:cxnSp>
          <p:nvCxnSpPr>
            <p:cNvPr id="104" name="Straight Connector 103"/>
            <p:cNvCxnSpPr/>
            <p:nvPr/>
          </p:nvCxnSpPr>
          <p:spPr>
            <a:xfrm>
              <a:off x="6698450" y="1692098"/>
              <a:ext cx="337755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" name="TextBox 104"/>
            <p:cNvSpPr txBox="1"/>
            <p:nvPr/>
          </p:nvSpPr>
          <p:spPr>
            <a:xfrm>
              <a:off x="6627124" y="1267383"/>
              <a:ext cx="49265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14</a:t>
              </a:r>
              <a:br>
                <a:rPr lang="en-GB" sz="2400" b="1" dirty="0"/>
              </a:br>
              <a:r>
                <a:rPr lang="en-GB" sz="2400" b="1" dirty="0"/>
                <a:t>15</a:t>
              </a:r>
            </a:p>
          </p:txBody>
        </p:sp>
      </p:grpSp>
      <p:sp>
        <p:nvSpPr>
          <p:cNvPr id="106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2438" y="4306623"/>
            <a:ext cx="123303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>
                <a:solidFill>
                  <a:schemeClr val="tx1"/>
                </a:solidFill>
              </a:rPr>
              <a:t>+     =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951" b="44921"/>
          <a:stretch/>
        </p:blipFill>
        <p:spPr>
          <a:xfrm>
            <a:off x="5264631" y="1880595"/>
            <a:ext cx="2330496" cy="752280"/>
          </a:xfrm>
          <a:prstGeom prst="rect">
            <a:avLst/>
          </a:prstGeom>
        </p:spPr>
      </p:pic>
      <p:sp>
        <p:nvSpPr>
          <p:cNvPr id="107" name="Rectangle 98">
            <a:extLst>
              <a:ext uri="{FF2B5EF4-FFF2-40B4-BE49-F238E27FC236}">
                <a16:creationId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23436" y="2823921"/>
            <a:ext cx="3071034" cy="367005"/>
          </a:xfrm>
          <a:prstGeom prst="rect">
            <a:avLst/>
          </a:prstGeom>
          <a:noFill/>
          <a:ln w="25400">
            <a:solidFill>
              <a:srgbClr val="6A9324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08000" tIns="72000" rIns="10800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1600" b="1" dirty="0"/>
              <a:t>5:35 p.m. or twenty-five to six </a:t>
            </a:r>
          </a:p>
        </p:txBody>
      </p:sp>
      <p:pic>
        <p:nvPicPr>
          <p:cNvPr id="70" name="Picture 69">
            <a:extLst>
              <a:ext uri="{FF2B5EF4-FFF2-40B4-BE49-F238E27FC236}">
                <a16:creationId xmlns:a16="http://schemas.microsoft.com/office/drawing/2014/main" id="{83CEDCC6-F080-41A9-80D8-93A6B596CF9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910" y="1974860"/>
            <a:ext cx="1757938" cy="662482"/>
          </a:xfrm>
          <a:prstGeom prst="rect">
            <a:avLst/>
          </a:prstGeom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1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</p:childTnLst>
        </p:cTn>
      </p:par>
    </p:tnLst>
    <p:bldLst>
      <p:bldP spid="79" grpId="0" animBg="1"/>
      <p:bldP spid="83" grpId="0" animBg="1"/>
      <p:bldP spid="131" grpId="0" animBg="1"/>
      <p:bldP spid="77" grpId="0" animBg="1"/>
      <p:bldP spid="84" grpId="0" animBg="1"/>
      <p:bldP spid="100" grpId="0" animBg="1"/>
      <p:bldP spid="101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ectangle 52">
            <a:extLst>
              <a:ext uri="{FF2B5EF4-FFF2-40B4-BE49-F238E27FC236}">
                <a16:creationId xmlns:a16="http://schemas.microsoft.com/office/drawing/2014/main" id="{576154FD-9F07-4673-969F-497F74BBE2D9}"/>
              </a:ext>
            </a:extLst>
          </p:cNvPr>
          <p:cNvSpPr/>
          <p:nvPr/>
        </p:nvSpPr>
        <p:spPr>
          <a:xfrm>
            <a:off x="4633913" y="3500361"/>
            <a:ext cx="3754437" cy="261039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Reasoning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79D8B0D8-D488-4B76-8FA5-F0D7B06AD3BE}"/>
              </a:ext>
            </a:extLst>
          </p:cNvPr>
          <p:cNvSpPr/>
          <p:nvPr/>
        </p:nvSpPr>
        <p:spPr>
          <a:xfrm>
            <a:off x="755650" y="783105"/>
            <a:ext cx="3759200" cy="26298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Place Value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8B2F9C45-3519-4383-971C-780A5627AB39}"/>
              </a:ext>
            </a:extLst>
          </p:cNvPr>
          <p:cNvSpPr/>
          <p:nvPr/>
        </p:nvSpPr>
        <p:spPr>
          <a:xfrm>
            <a:off x="4633913" y="783105"/>
            <a:ext cx="3754437" cy="2629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Problem Solving</a:t>
            </a:r>
          </a:p>
        </p:txBody>
      </p:sp>
      <p:sp>
        <p:nvSpPr>
          <p:cNvPr id="14342" name="Rectangle 17">
            <a:extLst>
              <a:ext uri="{FF2B5EF4-FFF2-40B4-BE49-F238E27FC236}">
                <a16:creationId xmlns:a16="http://schemas.microsoft.com/office/drawing/2014/main" id="{9B941ACA-8F76-4CCB-A8A8-3648EBE811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01991" y="506880"/>
            <a:ext cx="139814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Summer 5 Friday</a:t>
            </a:r>
          </a:p>
        </p:txBody>
      </p:sp>
      <p:sp>
        <p:nvSpPr>
          <p:cNvPr id="14343" name="Rectangle 22">
            <a:extLst>
              <a:ext uri="{FF2B5EF4-FFF2-40B4-BE49-F238E27FC236}">
                <a16:creationId xmlns:a16="http://schemas.microsoft.com/office/drawing/2014/main" id="{A8C906A4-5906-4AD0-B717-5E0AB6ECFD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525428"/>
            <a:ext cx="560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Menu</a:t>
            </a:r>
          </a:p>
        </p:txBody>
      </p:sp>
      <p:pic>
        <p:nvPicPr>
          <p:cNvPr id="14344" name="Picture 23">
            <a:extLst>
              <a:ext uri="{FF2B5EF4-FFF2-40B4-BE49-F238E27FC236}">
                <a16:creationId xmlns:a16="http://schemas.microsoft.com/office/drawing/2014/main" id="{825A8EB1-D788-4214-AE40-60D6C1BAEA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545839"/>
            <a:ext cx="211138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hlinkClick r:id="rId3" action="ppaction://hlinksldjump"/>
            <a:extLst>
              <a:ext uri="{FF2B5EF4-FFF2-40B4-BE49-F238E27FC236}">
                <a16:creationId xmlns:a16="http://schemas.microsoft.com/office/drawing/2014/main" id="{8A7B699B-836A-44AC-8700-C4CDA20EFAD9}"/>
              </a:ext>
            </a:extLst>
          </p:cNvPr>
          <p:cNvSpPr/>
          <p:nvPr/>
        </p:nvSpPr>
        <p:spPr>
          <a:xfrm>
            <a:off x="771525" y="526439"/>
            <a:ext cx="787400" cy="223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2" name="Reveal Answer 1">
            <a:extLst>
              <a:ext uri="{FF2B5EF4-FFF2-40B4-BE49-F238E27FC236}">
                <a16:creationId xmlns:a16="http://schemas.microsoft.com/office/drawing/2014/main" id="{A9F5B30A-670E-403B-B86A-C279E5F39BAC}"/>
              </a:ext>
            </a:extLst>
          </p:cNvPr>
          <p:cNvSpPr/>
          <p:nvPr/>
        </p:nvSpPr>
        <p:spPr>
          <a:xfrm>
            <a:off x="3330077" y="882868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66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857" y="1084481"/>
            <a:ext cx="3528864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What are the next three numbers in this sequence? </a:t>
            </a:r>
          </a:p>
        </p:txBody>
      </p:sp>
      <p:sp>
        <p:nvSpPr>
          <p:cNvPr id="103" name="Reveal Answer 3">
            <a:extLst>
              <a:ext uri="{FF2B5EF4-FFF2-40B4-BE49-F238E27FC236}">
                <a16:creationId xmlns:a16="http://schemas.microsoft.com/office/drawing/2014/main" id="{A23EA8F3-E8AD-4D62-96C9-2048C3DCCDB4}"/>
              </a:ext>
            </a:extLst>
          </p:cNvPr>
          <p:cNvSpPr/>
          <p:nvPr/>
        </p:nvSpPr>
        <p:spPr>
          <a:xfrm>
            <a:off x="6008687" y="3085354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16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0761" y="1060104"/>
            <a:ext cx="375758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sz="1600" dirty="0"/>
              <a:t>What fraction of the smoothies sold were not vanilla?</a:t>
            </a:r>
            <a:endParaRPr lang="en-GB" altLang="en-US" sz="1600" dirty="0">
              <a:solidFill>
                <a:schemeClr val="tx1"/>
              </a:solidFill>
            </a:endParaRPr>
          </a:p>
        </p:txBody>
      </p:sp>
      <p:sp>
        <p:nvSpPr>
          <p:cNvPr id="128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0761" y="5409196"/>
            <a:ext cx="3524312" cy="663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Is Henry correct?</a:t>
            </a:r>
          </a:p>
          <a:p>
            <a:pPr>
              <a:buNone/>
            </a:pPr>
            <a:r>
              <a:rPr lang="en-GB" sz="1600" b="1" dirty="0"/>
              <a:t>Explain why.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3500362"/>
            <a:ext cx="3759200" cy="1254324"/>
          </a:xfrm>
          <a:prstGeom prst="rect">
            <a:avLst/>
          </a:prstGeom>
          <a:solidFill>
            <a:srgbClr val="ED9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+ and −</a:t>
            </a: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3853020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4842112"/>
            <a:ext cx="3759200" cy="12633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ysClr val="windowText" lastClr="000000"/>
                </a:solidFill>
              </a:rPr>
              <a:t>× and ÷</a:t>
            </a:r>
          </a:p>
        </p:txBody>
      </p:sp>
      <p:sp>
        <p:nvSpPr>
          <p:cNvPr id="86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3848770"/>
            <a:ext cx="234230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451  +  38   =   489</a:t>
            </a: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4298785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8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3948018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89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4392224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195298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641063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2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4291591"/>
            <a:ext cx="231826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924  −  14   =   910</a:t>
            </a:r>
          </a:p>
        </p:txBody>
      </p:sp>
      <p:sp>
        <p:nvSpPr>
          <p:cNvPr id="95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28301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96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729442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97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5204090"/>
            <a:ext cx="225734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80   </a:t>
            </a:r>
            <a:r>
              <a:rPr lang="en-GB" sz="2000" b="1" dirty="0">
                <a:solidFill>
                  <a:sysClr val="windowText" lastClr="000000"/>
                </a:solidFill>
              </a:rPr>
              <a:t>× </a:t>
            </a:r>
            <a:r>
              <a:rPr lang="en-GB" altLang="en-US" sz="2000" b="1" dirty="0">
                <a:solidFill>
                  <a:schemeClr val="tx1"/>
                </a:solidFill>
              </a:rPr>
              <a:t>  3   =   240</a:t>
            </a:r>
          </a:p>
        </p:txBody>
      </p:sp>
      <p:sp>
        <p:nvSpPr>
          <p:cNvPr id="98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9423" y="5646911"/>
            <a:ext cx="22252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350   </a:t>
            </a:r>
            <a:r>
              <a:rPr lang="en-GB" sz="2000" b="1" dirty="0">
                <a:solidFill>
                  <a:sysClr val="windowText" lastClr="000000"/>
                </a:solidFill>
              </a:rPr>
              <a:t>÷  </a:t>
            </a:r>
            <a:r>
              <a:rPr lang="en-GB" altLang="en-US" sz="2000" b="1" dirty="0">
                <a:solidFill>
                  <a:schemeClr val="tx1"/>
                </a:solidFill>
              </a:rPr>
              <a:t> 5   =   70</a:t>
            </a:r>
          </a:p>
        </p:txBody>
      </p:sp>
      <p:pic>
        <p:nvPicPr>
          <p:cNvPr id="99" name="Picture 9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256" y="5612992"/>
            <a:ext cx="387962" cy="660947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104" y="3758949"/>
            <a:ext cx="553451" cy="561213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401" y="5150912"/>
            <a:ext cx="665168" cy="387673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1230" y="4264836"/>
            <a:ext cx="547547" cy="498626"/>
          </a:xfrm>
          <a:prstGeom prst="rect">
            <a:avLst/>
          </a:prstGeom>
        </p:spPr>
      </p:pic>
      <p:sp>
        <p:nvSpPr>
          <p:cNvPr id="104" name="Oval 103"/>
          <p:cNvSpPr/>
          <p:nvPr/>
        </p:nvSpPr>
        <p:spPr>
          <a:xfrm>
            <a:off x="1352023" y="2591732"/>
            <a:ext cx="704381" cy="704378"/>
          </a:xfrm>
          <a:prstGeom prst="ellipse">
            <a:avLst/>
          </a:prstGeom>
          <a:noFill/>
          <a:ln w="28575">
            <a:solidFill>
              <a:srgbClr val="EF8217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 dirty="0"/>
          </a:p>
        </p:txBody>
      </p:sp>
      <p:sp>
        <p:nvSpPr>
          <p:cNvPr id="105" name="Oval 104"/>
          <p:cNvSpPr/>
          <p:nvPr/>
        </p:nvSpPr>
        <p:spPr>
          <a:xfrm>
            <a:off x="1354855" y="1609983"/>
            <a:ext cx="713507" cy="713504"/>
          </a:xfrm>
          <a:prstGeom prst="ellipse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/>
              <a:t>450</a:t>
            </a:r>
          </a:p>
        </p:txBody>
      </p:sp>
      <p:sp>
        <p:nvSpPr>
          <p:cNvPr id="106" name="Oval 105"/>
          <p:cNvSpPr/>
          <p:nvPr/>
        </p:nvSpPr>
        <p:spPr>
          <a:xfrm>
            <a:off x="2308765" y="1609983"/>
            <a:ext cx="713507" cy="713504"/>
          </a:xfrm>
          <a:prstGeom prst="ellipse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/>
              <a:t>400</a:t>
            </a:r>
          </a:p>
        </p:txBody>
      </p:sp>
      <p:sp>
        <p:nvSpPr>
          <p:cNvPr id="107" name="Oval 106"/>
          <p:cNvSpPr/>
          <p:nvPr/>
        </p:nvSpPr>
        <p:spPr>
          <a:xfrm>
            <a:off x="3253399" y="1609983"/>
            <a:ext cx="713507" cy="713504"/>
          </a:xfrm>
          <a:prstGeom prst="ellipse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/>
              <a:t>350</a:t>
            </a:r>
          </a:p>
        </p:txBody>
      </p:sp>
      <p:sp>
        <p:nvSpPr>
          <p:cNvPr id="108" name="Oval 107"/>
          <p:cNvSpPr/>
          <p:nvPr/>
        </p:nvSpPr>
        <p:spPr>
          <a:xfrm>
            <a:off x="2312079" y="2602726"/>
            <a:ext cx="704381" cy="704378"/>
          </a:xfrm>
          <a:prstGeom prst="ellipse">
            <a:avLst/>
          </a:prstGeom>
          <a:noFill/>
          <a:ln w="28575">
            <a:solidFill>
              <a:srgbClr val="EF8217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 dirty="0"/>
          </a:p>
        </p:txBody>
      </p:sp>
      <p:sp>
        <p:nvSpPr>
          <p:cNvPr id="109" name="Oval 108"/>
          <p:cNvSpPr/>
          <p:nvPr/>
        </p:nvSpPr>
        <p:spPr>
          <a:xfrm>
            <a:off x="3253041" y="2618976"/>
            <a:ext cx="704381" cy="704378"/>
          </a:xfrm>
          <a:prstGeom prst="ellipse">
            <a:avLst/>
          </a:prstGeom>
          <a:noFill/>
          <a:ln w="28575">
            <a:solidFill>
              <a:srgbClr val="EF8217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 dirty="0"/>
          </a:p>
        </p:txBody>
      </p:sp>
      <p:sp>
        <p:nvSpPr>
          <p:cNvPr id="110" name="Oval 109"/>
          <p:cNvSpPr/>
          <p:nvPr/>
        </p:nvSpPr>
        <p:spPr>
          <a:xfrm>
            <a:off x="3249069" y="2613761"/>
            <a:ext cx="713507" cy="713504"/>
          </a:xfrm>
          <a:prstGeom prst="ellipse">
            <a:avLst/>
          </a:prstGeom>
          <a:noFill/>
          <a:ln w="28575">
            <a:solidFill>
              <a:srgbClr val="EF82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200</a:t>
            </a:r>
          </a:p>
        </p:txBody>
      </p:sp>
      <p:sp>
        <p:nvSpPr>
          <p:cNvPr id="111" name="Oval 110"/>
          <p:cNvSpPr/>
          <p:nvPr/>
        </p:nvSpPr>
        <p:spPr>
          <a:xfrm>
            <a:off x="1348768" y="2586517"/>
            <a:ext cx="713507" cy="713504"/>
          </a:xfrm>
          <a:prstGeom prst="ellipse">
            <a:avLst/>
          </a:prstGeom>
          <a:noFill/>
          <a:ln w="28575">
            <a:solidFill>
              <a:srgbClr val="EF82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300</a:t>
            </a:r>
          </a:p>
        </p:txBody>
      </p:sp>
      <p:sp>
        <p:nvSpPr>
          <p:cNvPr id="112" name="Oval 111"/>
          <p:cNvSpPr/>
          <p:nvPr/>
        </p:nvSpPr>
        <p:spPr>
          <a:xfrm>
            <a:off x="2304167" y="2597511"/>
            <a:ext cx="713507" cy="713504"/>
          </a:xfrm>
          <a:prstGeom prst="ellipse">
            <a:avLst/>
          </a:prstGeom>
          <a:noFill/>
          <a:ln w="28575">
            <a:solidFill>
              <a:srgbClr val="EF82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250</a:t>
            </a:r>
          </a:p>
        </p:txBody>
      </p:sp>
      <p:grpSp>
        <p:nvGrpSpPr>
          <p:cNvPr id="113" name="Group 112"/>
          <p:cNvGrpSpPr/>
          <p:nvPr/>
        </p:nvGrpSpPr>
        <p:grpSpPr>
          <a:xfrm>
            <a:off x="1698712" y="2282959"/>
            <a:ext cx="1901698" cy="302627"/>
            <a:chOff x="5192557" y="1759903"/>
            <a:chExt cx="2218503" cy="302627"/>
          </a:xfrm>
        </p:grpSpPr>
        <p:cxnSp>
          <p:nvCxnSpPr>
            <p:cNvPr id="114" name="Straight Arrow Connector 113"/>
            <p:cNvCxnSpPr/>
            <p:nvPr/>
          </p:nvCxnSpPr>
          <p:spPr>
            <a:xfrm flipH="1">
              <a:off x="5192557" y="1909973"/>
              <a:ext cx="3332" cy="152557"/>
            </a:xfrm>
            <a:prstGeom prst="straightConnector1">
              <a:avLst/>
            </a:prstGeom>
            <a:ln w="28575">
              <a:solidFill>
                <a:srgbClr val="EF821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/>
            <p:cNvCxnSpPr/>
            <p:nvPr/>
          </p:nvCxnSpPr>
          <p:spPr>
            <a:xfrm>
              <a:off x="5206844" y="1922673"/>
              <a:ext cx="2204216" cy="0"/>
            </a:xfrm>
            <a:prstGeom prst="line">
              <a:avLst/>
            </a:prstGeom>
            <a:ln w="28575" cap="sq">
              <a:solidFill>
                <a:srgbClr val="EF821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/>
            <p:cNvCxnSpPr/>
            <p:nvPr/>
          </p:nvCxnSpPr>
          <p:spPr>
            <a:xfrm>
              <a:off x="7411060" y="1759903"/>
              <a:ext cx="0" cy="162770"/>
            </a:xfrm>
            <a:prstGeom prst="line">
              <a:avLst/>
            </a:prstGeom>
            <a:ln w="28575" cap="sq">
              <a:solidFill>
                <a:srgbClr val="EF821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9432964"/>
              </p:ext>
            </p:extLst>
          </p:nvPr>
        </p:nvGraphicFramePr>
        <p:xfrm>
          <a:off x="5263484" y="1771370"/>
          <a:ext cx="1377193" cy="12101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60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11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337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chemeClr val="tx1"/>
                          </a:solidFill>
                          <a:effectLst/>
                          <a:latin typeface="Twinkl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Strawberry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37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chemeClr val="tx1"/>
                          </a:solidFill>
                          <a:effectLst/>
                          <a:latin typeface="Twinkl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Lemon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337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chemeClr val="tx1"/>
                          </a:solidFill>
                          <a:effectLst/>
                          <a:latin typeface="Twinkl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Vanilla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83" name="Group 82"/>
          <p:cNvGrpSpPr/>
          <p:nvPr/>
        </p:nvGrpSpPr>
        <p:grpSpPr>
          <a:xfrm>
            <a:off x="7101991" y="1854336"/>
            <a:ext cx="611731" cy="995451"/>
            <a:chOff x="7332119" y="2207974"/>
            <a:chExt cx="611731" cy="995451"/>
          </a:xfrm>
        </p:grpSpPr>
        <p:sp>
          <p:nvSpPr>
            <p:cNvPr id="84" name="Rectangle 98">
              <a:extLst>
                <a:ext uri="{FF2B5EF4-FFF2-40B4-BE49-F238E27FC236}">
                  <a16:creationId xmlns:a16="http://schemas.microsoft.com/office/drawing/2014/main" id="{E66590E7-93C9-4F30-B1B4-239DA07BE8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32119" y="2207974"/>
              <a:ext cx="611731" cy="995451"/>
            </a:xfrm>
            <a:prstGeom prst="rect">
              <a:avLst/>
            </a:prstGeom>
            <a:noFill/>
            <a:ln w="25400">
              <a:solidFill>
                <a:srgbClr val="6A9324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36000" tIns="72000" rIns="36000" bIns="36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buNone/>
              </a:pPr>
              <a:r>
                <a:rPr lang="en-GB" sz="3200" b="1" dirty="0"/>
                <a:t>11</a:t>
              </a:r>
              <a:br>
                <a:rPr lang="en-GB" sz="3200" b="1" dirty="0"/>
              </a:br>
              <a:r>
                <a:rPr lang="en-GB" sz="3200" b="1" dirty="0"/>
                <a:t>20</a:t>
              </a:r>
            </a:p>
          </p:txBody>
        </p:sp>
        <p:cxnSp>
          <p:nvCxnSpPr>
            <p:cNvPr id="119" name="Straight Connector 118"/>
            <p:cNvCxnSpPr/>
            <p:nvPr/>
          </p:nvCxnSpPr>
          <p:spPr>
            <a:xfrm>
              <a:off x="7434263" y="2700553"/>
              <a:ext cx="41910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6" name="Freeform 155">
            <a:extLst>
              <a:ext uri="{FF2B5EF4-FFF2-40B4-BE49-F238E27FC236}">
                <a16:creationId xmlns:a16="http://schemas.microsoft.com/office/drawing/2014/main" id="{C8C5D910-6B68-4F19-8C95-4025B630546B}"/>
              </a:ext>
            </a:extLst>
          </p:cNvPr>
          <p:cNvSpPr/>
          <p:nvPr/>
        </p:nvSpPr>
        <p:spPr>
          <a:xfrm rot="6311377">
            <a:off x="5485671" y="3380075"/>
            <a:ext cx="1371542" cy="2441490"/>
          </a:xfrm>
          <a:custGeom>
            <a:avLst/>
            <a:gdLst>
              <a:gd name="connsiteX0" fmla="*/ 381958 w 892613"/>
              <a:gd name="connsiteY0" fmla="*/ 709799 h 728749"/>
              <a:gd name="connsiteX1" fmla="*/ 4722 w 892613"/>
              <a:gd name="connsiteY1" fmla="*/ 331787 h 728749"/>
              <a:gd name="connsiteX2" fmla="*/ 510654 w 892613"/>
              <a:gd name="connsiteY2" fmla="*/ 160812 h 728749"/>
              <a:gd name="connsiteX3" fmla="*/ 590621 w 892613"/>
              <a:gd name="connsiteY3" fmla="*/ 184924 h 728749"/>
              <a:gd name="connsiteX4" fmla="*/ 594394 w 892613"/>
              <a:gd name="connsiteY4" fmla="*/ 174153 h 728749"/>
              <a:gd name="connsiteX5" fmla="*/ 598813 w 892613"/>
              <a:gd name="connsiteY5" fmla="*/ 0 h 728749"/>
              <a:gd name="connsiteX6" fmla="*/ 712158 w 892613"/>
              <a:gd name="connsiteY6" fmla="*/ 191671 h 728749"/>
              <a:gd name="connsiteX7" fmla="*/ 720392 w 892613"/>
              <a:gd name="connsiteY7" fmla="*/ 249322 h 728749"/>
              <a:gd name="connsiteX8" fmla="*/ 746559 w 892613"/>
              <a:gd name="connsiteY8" fmla="*/ 265570 h 728749"/>
              <a:gd name="connsiteX9" fmla="*/ 887891 w 892613"/>
              <a:gd name="connsiteY9" fmla="*/ 538825 h 728749"/>
              <a:gd name="connsiteX10" fmla="*/ 381958 w 892613"/>
              <a:gd name="connsiteY10" fmla="*/ 709799 h 728749"/>
              <a:gd name="connsiteX0" fmla="*/ 381958 w 892613"/>
              <a:gd name="connsiteY0" fmla="*/ 668953 h 687903"/>
              <a:gd name="connsiteX1" fmla="*/ 4722 w 892613"/>
              <a:gd name="connsiteY1" fmla="*/ 290941 h 687903"/>
              <a:gd name="connsiteX2" fmla="*/ 510654 w 892613"/>
              <a:gd name="connsiteY2" fmla="*/ 119966 h 687903"/>
              <a:gd name="connsiteX3" fmla="*/ 590621 w 892613"/>
              <a:gd name="connsiteY3" fmla="*/ 144078 h 687903"/>
              <a:gd name="connsiteX4" fmla="*/ 594394 w 892613"/>
              <a:gd name="connsiteY4" fmla="*/ 133307 h 687903"/>
              <a:gd name="connsiteX5" fmla="*/ 622258 w 892613"/>
              <a:gd name="connsiteY5" fmla="*/ 0 h 687903"/>
              <a:gd name="connsiteX6" fmla="*/ 712158 w 892613"/>
              <a:gd name="connsiteY6" fmla="*/ 150825 h 687903"/>
              <a:gd name="connsiteX7" fmla="*/ 720392 w 892613"/>
              <a:gd name="connsiteY7" fmla="*/ 208476 h 687903"/>
              <a:gd name="connsiteX8" fmla="*/ 746559 w 892613"/>
              <a:gd name="connsiteY8" fmla="*/ 224724 h 687903"/>
              <a:gd name="connsiteX9" fmla="*/ 887891 w 892613"/>
              <a:gd name="connsiteY9" fmla="*/ 497979 h 687903"/>
              <a:gd name="connsiteX10" fmla="*/ 381958 w 892613"/>
              <a:gd name="connsiteY10" fmla="*/ 668953 h 687903"/>
              <a:gd name="connsiteX0" fmla="*/ 381958 w 892613"/>
              <a:gd name="connsiteY0" fmla="*/ 671436 h 690386"/>
              <a:gd name="connsiteX1" fmla="*/ 4722 w 892613"/>
              <a:gd name="connsiteY1" fmla="*/ 293424 h 690386"/>
              <a:gd name="connsiteX2" fmla="*/ 510654 w 892613"/>
              <a:gd name="connsiteY2" fmla="*/ 122449 h 690386"/>
              <a:gd name="connsiteX3" fmla="*/ 590621 w 892613"/>
              <a:gd name="connsiteY3" fmla="*/ 146561 h 690386"/>
              <a:gd name="connsiteX4" fmla="*/ 594394 w 892613"/>
              <a:gd name="connsiteY4" fmla="*/ 135790 h 690386"/>
              <a:gd name="connsiteX5" fmla="*/ 622258 w 892613"/>
              <a:gd name="connsiteY5" fmla="*/ 2483 h 690386"/>
              <a:gd name="connsiteX6" fmla="*/ 712158 w 892613"/>
              <a:gd name="connsiteY6" fmla="*/ 153308 h 690386"/>
              <a:gd name="connsiteX7" fmla="*/ 720392 w 892613"/>
              <a:gd name="connsiteY7" fmla="*/ 210959 h 690386"/>
              <a:gd name="connsiteX8" fmla="*/ 746559 w 892613"/>
              <a:gd name="connsiteY8" fmla="*/ 227207 h 690386"/>
              <a:gd name="connsiteX9" fmla="*/ 887891 w 892613"/>
              <a:gd name="connsiteY9" fmla="*/ 500462 h 690386"/>
              <a:gd name="connsiteX10" fmla="*/ 381958 w 892613"/>
              <a:gd name="connsiteY10" fmla="*/ 671436 h 690386"/>
              <a:gd name="connsiteX0" fmla="*/ 381958 w 892613"/>
              <a:gd name="connsiteY0" fmla="*/ 671436 h 690386"/>
              <a:gd name="connsiteX1" fmla="*/ 4722 w 892613"/>
              <a:gd name="connsiteY1" fmla="*/ 293424 h 690386"/>
              <a:gd name="connsiteX2" fmla="*/ 510654 w 892613"/>
              <a:gd name="connsiteY2" fmla="*/ 122449 h 690386"/>
              <a:gd name="connsiteX3" fmla="*/ 590621 w 892613"/>
              <a:gd name="connsiteY3" fmla="*/ 146561 h 690386"/>
              <a:gd name="connsiteX4" fmla="*/ 594394 w 892613"/>
              <a:gd name="connsiteY4" fmla="*/ 135790 h 690386"/>
              <a:gd name="connsiteX5" fmla="*/ 622258 w 892613"/>
              <a:gd name="connsiteY5" fmla="*/ 2483 h 690386"/>
              <a:gd name="connsiteX6" fmla="*/ 712158 w 892613"/>
              <a:gd name="connsiteY6" fmla="*/ 153308 h 690386"/>
              <a:gd name="connsiteX7" fmla="*/ 720392 w 892613"/>
              <a:gd name="connsiteY7" fmla="*/ 210959 h 690386"/>
              <a:gd name="connsiteX8" fmla="*/ 746559 w 892613"/>
              <a:gd name="connsiteY8" fmla="*/ 227207 h 690386"/>
              <a:gd name="connsiteX9" fmla="*/ 887891 w 892613"/>
              <a:gd name="connsiteY9" fmla="*/ 500462 h 690386"/>
              <a:gd name="connsiteX10" fmla="*/ 381958 w 892613"/>
              <a:gd name="connsiteY10" fmla="*/ 671436 h 690386"/>
              <a:gd name="connsiteX0" fmla="*/ 381958 w 892613"/>
              <a:gd name="connsiteY0" fmla="*/ 669493 h 688443"/>
              <a:gd name="connsiteX1" fmla="*/ 4722 w 892613"/>
              <a:gd name="connsiteY1" fmla="*/ 291481 h 688443"/>
              <a:gd name="connsiteX2" fmla="*/ 510654 w 892613"/>
              <a:gd name="connsiteY2" fmla="*/ 120506 h 688443"/>
              <a:gd name="connsiteX3" fmla="*/ 590621 w 892613"/>
              <a:gd name="connsiteY3" fmla="*/ 144618 h 688443"/>
              <a:gd name="connsiteX4" fmla="*/ 594394 w 892613"/>
              <a:gd name="connsiteY4" fmla="*/ 133847 h 688443"/>
              <a:gd name="connsiteX5" fmla="*/ 622258 w 892613"/>
              <a:gd name="connsiteY5" fmla="*/ 540 h 688443"/>
              <a:gd name="connsiteX6" fmla="*/ 712158 w 892613"/>
              <a:gd name="connsiteY6" fmla="*/ 151365 h 688443"/>
              <a:gd name="connsiteX7" fmla="*/ 720392 w 892613"/>
              <a:gd name="connsiteY7" fmla="*/ 209016 h 688443"/>
              <a:gd name="connsiteX8" fmla="*/ 746559 w 892613"/>
              <a:gd name="connsiteY8" fmla="*/ 225264 h 688443"/>
              <a:gd name="connsiteX9" fmla="*/ 887891 w 892613"/>
              <a:gd name="connsiteY9" fmla="*/ 498519 h 688443"/>
              <a:gd name="connsiteX10" fmla="*/ 381958 w 892613"/>
              <a:gd name="connsiteY10" fmla="*/ 669493 h 688443"/>
              <a:gd name="connsiteX0" fmla="*/ 381958 w 892613"/>
              <a:gd name="connsiteY0" fmla="*/ 669386 h 688336"/>
              <a:gd name="connsiteX1" fmla="*/ 4722 w 892613"/>
              <a:gd name="connsiteY1" fmla="*/ 291374 h 688336"/>
              <a:gd name="connsiteX2" fmla="*/ 510654 w 892613"/>
              <a:gd name="connsiteY2" fmla="*/ 120399 h 688336"/>
              <a:gd name="connsiteX3" fmla="*/ 590621 w 892613"/>
              <a:gd name="connsiteY3" fmla="*/ 144511 h 688336"/>
              <a:gd name="connsiteX4" fmla="*/ 594394 w 892613"/>
              <a:gd name="connsiteY4" fmla="*/ 133740 h 688336"/>
              <a:gd name="connsiteX5" fmla="*/ 622258 w 892613"/>
              <a:gd name="connsiteY5" fmla="*/ 433 h 688336"/>
              <a:gd name="connsiteX6" fmla="*/ 712158 w 892613"/>
              <a:gd name="connsiteY6" fmla="*/ 151258 h 688336"/>
              <a:gd name="connsiteX7" fmla="*/ 720392 w 892613"/>
              <a:gd name="connsiteY7" fmla="*/ 208909 h 688336"/>
              <a:gd name="connsiteX8" fmla="*/ 746559 w 892613"/>
              <a:gd name="connsiteY8" fmla="*/ 225157 h 688336"/>
              <a:gd name="connsiteX9" fmla="*/ 887891 w 892613"/>
              <a:gd name="connsiteY9" fmla="*/ 498412 h 688336"/>
              <a:gd name="connsiteX10" fmla="*/ 381958 w 892613"/>
              <a:gd name="connsiteY10" fmla="*/ 669386 h 688336"/>
              <a:gd name="connsiteX0" fmla="*/ 381958 w 892613"/>
              <a:gd name="connsiteY0" fmla="*/ 669553 h 688503"/>
              <a:gd name="connsiteX1" fmla="*/ 4722 w 892613"/>
              <a:gd name="connsiteY1" fmla="*/ 291541 h 688503"/>
              <a:gd name="connsiteX2" fmla="*/ 510654 w 892613"/>
              <a:gd name="connsiteY2" fmla="*/ 120566 h 688503"/>
              <a:gd name="connsiteX3" fmla="*/ 590621 w 892613"/>
              <a:gd name="connsiteY3" fmla="*/ 144678 h 688503"/>
              <a:gd name="connsiteX4" fmla="*/ 618178 w 892613"/>
              <a:gd name="connsiteY4" fmla="*/ 104447 h 688503"/>
              <a:gd name="connsiteX5" fmla="*/ 622258 w 892613"/>
              <a:gd name="connsiteY5" fmla="*/ 600 h 688503"/>
              <a:gd name="connsiteX6" fmla="*/ 712158 w 892613"/>
              <a:gd name="connsiteY6" fmla="*/ 151425 h 688503"/>
              <a:gd name="connsiteX7" fmla="*/ 720392 w 892613"/>
              <a:gd name="connsiteY7" fmla="*/ 209076 h 688503"/>
              <a:gd name="connsiteX8" fmla="*/ 746559 w 892613"/>
              <a:gd name="connsiteY8" fmla="*/ 225324 h 688503"/>
              <a:gd name="connsiteX9" fmla="*/ 887891 w 892613"/>
              <a:gd name="connsiteY9" fmla="*/ 498579 h 688503"/>
              <a:gd name="connsiteX10" fmla="*/ 381958 w 892613"/>
              <a:gd name="connsiteY10" fmla="*/ 669553 h 688503"/>
              <a:gd name="connsiteX0" fmla="*/ 381958 w 892613"/>
              <a:gd name="connsiteY0" fmla="*/ 669978 h 688928"/>
              <a:gd name="connsiteX1" fmla="*/ 4722 w 892613"/>
              <a:gd name="connsiteY1" fmla="*/ 291966 h 688928"/>
              <a:gd name="connsiteX2" fmla="*/ 510654 w 892613"/>
              <a:gd name="connsiteY2" fmla="*/ 120991 h 688928"/>
              <a:gd name="connsiteX3" fmla="*/ 590621 w 892613"/>
              <a:gd name="connsiteY3" fmla="*/ 145103 h 688928"/>
              <a:gd name="connsiteX4" fmla="*/ 618178 w 892613"/>
              <a:gd name="connsiteY4" fmla="*/ 104872 h 688928"/>
              <a:gd name="connsiteX5" fmla="*/ 622258 w 892613"/>
              <a:gd name="connsiteY5" fmla="*/ 1025 h 688928"/>
              <a:gd name="connsiteX6" fmla="*/ 712158 w 892613"/>
              <a:gd name="connsiteY6" fmla="*/ 151850 h 688928"/>
              <a:gd name="connsiteX7" fmla="*/ 720392 w 892613"/>
              <a:gd name="connsiteY7" fmla="*/ 209501 h 688928"/>
              <a:gd name="connsiteX8" fmla="*/ 746559 w 892613"/>
              <a:gd name="connsiteY8" fmla="*/ 225749 h 688928"/>
              <a:gd name="connsiteX9" fmla="*/ 887891 w 892613"/>
              <a:gd name="connsiteY9" fmla="*/ 499004 h 688928"/>
              <a:gd name="connsiteX10" fmla="*/ 381958 w 892613"/>
              <a:gd name="connsiteY10" fmla="*/ 669978 h 688928"/>
              <a:gd name="connsiteX0" fmla="*/ 381958 w 892613"/>
              <a:gd name="connsiteY0" fmla="*/ 670543 h 689493"/>
              <a:gd name="connsiteX1" fmla="*/ 4722 w 892613"/>
              <a:gd name="connsiteY1" fmla="*/ 292531 h 689493"/>
              <a:gd name="connsiteX2" fmla="*/ 510654 w 892613"/>
              <a:gd name="connsiteY2" fmla="*/ 121556 h 689493"/>
              <a:gd name="connsiteX3" fmla="*/ 590621 w 892613"/>
              <a:gd name="connsiteY3" fmla="*/ 145668 h 689493"/>
              <a:gd name="connsiteX4" fmla="*/ 628699 w 892613"/>
              <a:gd name="connsiteY4" fmla="*/ 88320 h 689493"/>
              <a:gd name="connsiteX5" fmla="*/ 622258 w 892613"/>
              <a:gd name="connsiteY5" fmla="*/ 1590 h 689493"/>
              <a:gd name="connsiteX6" fmla="*/ 712158 w 892613"/>
              <a:gd name="connsiteY6" fmla="*/ 152415 h 689493"/>
              <a:gd name="connsiteX7" fmla="*/ 720392 w 892613"/>
              <a:gd name="connsiteY7" fmla="*/ 210066 h 689493"/>
              <a:gd name="connsiteX8" fmla="*/ 746559 w 892613"/>
              <a:gd name="connsiteY8" fmla="*/ 226314 h 689493"/>
              <a:gd name="connsiteX9" fmla="*/ 887891 w 892613"/>
              <a:gd name="connsiteY9" fmla="*/ 499569 h 689493"/>
              <a:gd name="connsiteX10" fmla="*/ 381958 w 892613"/>
              <a:gd name="connsiteY10" fmla="*/ 670543 h 689493"/>
              <a:gd name="connsiteX0" fmla="*/ 381958 w 892613"/>
              <a:gd name="connsiteY0" fmla="*/ 670844 h 689794"/>
              <a:gd name="connsiteX1" fmla="*/ 4722 w 892613"/>
              <a:gd name="connsiteY1" fmla="*/ 292832 h 689794"/>
              <a:gd name="connsiteX2" fmla="*/ 510654 w 892613"/>
              <a:gd name="connsiteY2" fmla="*/ 121857 h 689794"/>
              <a:gd name="connsiteX3" fmla="*/ 590621 w 892613"/>
              <a:gd name="connsiteY3" fmla="*/ 145969 h 689794"/>
              <a:gd name="connsiteX4" fmla="*/ 628699 w 892613"/>
              <a:gd name="connsiteY4" fmla="*/ 88621 h 689794"/>
              <a:gd name="connsiteX5" fmla="*/ 622258 w 892613"/>
              <a:gd name="connsiteY5" fmla="*/ 1891 h 689794"/>
              <a:gd name="connsiteX6" fmla="*/ 712158 w 892613"/>
              <a:gd name="connsiteY6" fmla="*/ 152716 h 689794"/>
              <a:gd name="connsiteX7" fmla="*/ 720392 w 892613"/>
              <a:gd name="connsiteY7" fmla="*/ 210367 h 689794"/>
              <a:gd name="connsiteX8" fmla="*/ 746559 w 892613"/>
              <a:gd name="connsiteY8" fmla="*/ 226615 h 689794"/>
              <a:gd name="connsiteX9" fmla="*/ 887891 w 892613"/>
              <a:gd name="connsiteY9" fmla="*/ 499870 h 689794"/>
              <a:gd name="connsiteX10" fmla="*/ 381958 w 892613"/>
              <a:gd name="connsiteY10" fmla="*/ 670844 h 689794"/>
              <a:gd name="connsiteX0" fmla="*/ 381958 w 892613"/>
              <a:gd name="connsiteY0" fmla="*/ 671315 h 690265"/>
              <a:gd name="connsiteX1" fmla="*/ 4722 w 892613"/>
              <a:gd name="connsiteY1" fmla="*/ 293303 h 690265"/>
              <a:gd name="connsiteX2" fmla="*/ 510654 w 892613"/>
              <a:gd name="connsiteY2" fmla="*/ 122328 h 690265"/>
              <a:gd name="connsiteX3" fmla="*/ 590621 w 892613"/>
              <a:gd name="connsiteY3" fmla="*/ 146440 h 690265"/>
              <a:gd name="connsiteX4" fmla="*/ 611634 w 892613"/>
              <a:gd name="connsiteY4" fmla="*/ 82996 h 690265"/>
              <a:gd name="connsiteX5" fmla="*/ 622258 w 892613"/>
              <a:gd name="connsiteY5" fmla="*/ 2362 h 690265"/>
              <a:gd name="connsiteX6" fmla="*/ 712158 w 892613"/>
              <a:gd name="connsiteY6" fmla="*/ 153187 h 690265"/>
              <a:gd name="connsiteX7" fmla="*/ 720392 w 892613"/>
              <a:gd name="connsiteY7" fmla="*/ 210838 h 690265"/>
              <a:gd name="connsiteX8" fmla="*/ 746559 w 892613"/>
              <a:gd name="connsiteY8" fmla="*/ 227086 h 690265"/>
              <a:gd name="connsiteX9" fmla="*/ 887891 w 892613"/>
              <a:gd name="connsiteY9" fmla="*/ 500341 h 690265"/>
              <a:gd name="connsiteX10" fmla="*/ 381958 w 892613"/>
              <a:gd name="connsiteY10" fmla="*/ 671315 h 690265"/>
              <a:gd name="connsiteX0" fmla="*/ 381958 w 892613"/>
              <a:gd name="connsiteY0" fmla="*/ 665280 h 684230"/>
              <a:gd name="connsiteX1" fmla="*/ 4722 w 892613"/>
              <a:gd name="connsiteY1" fmla="*/ 287268 h 684230"/>
              <a:gd name="connsiteX2" fmla="*/ 510654 w 892613"/>
              <a:gd name="connsiteY2" fmla="*/ 116293 h 684230"/>
              <a:gd name="connsiteX3" fmla="*/ 590621 w 892613"/>
              <a:gd name="connsiteY3" fmla="*/ 140405 h 684230"/>
              <a:gd name="connsiteX4" fmla="*/ 611634 w 892613"/>
              <a:gd name="connsiteY4" fmla="*/ 76961 h 684230"/>
              <a:gd name="connsiteX5" fmla="*/ 749343 w 892613"/>
              <a:gd name="connsiteY5" fmla="*/ 3124 h 684230"/>
              <a:gd name="connsiteX6" fmla="*/ 712158 w 892613"/>
              <a:gd name="connsiteY6" fmla="*/ 147152 h 684230"/>
              <a:gd name="connsiteX7" fmla="*/ 720392 w 892613"/>
              <a:gd name="connsiteY7" fmla="*/ 204803 h 684230"/>
              <a:gd name="connsiteX8" fmla="*/ 746559 w 892613"/>
              <a:gd name="connsiteY8" fmla="*/ 221051 h 684230"/>
              <a:gd name="connsiteX9" fmla="*/ 887891 w 892613"/>
              <a:gd name="connsiteY9" fmla="*/ 494306 h 684230"/>
              <a:gd name="connsiteX10" fmla="*/ 381958 w 892613"/>
              <a:gd name="connsiteY10" fmla="*/ 665280 h 684230"/>
              <a:gd name="connsiteX0" fmla="*/ 381958 w 892613"/>
              <a:gd name="connsiteY0" fmla="*/ 665280 h 684230"/>
              <a:gd name="connsiteX1" fmla="*/ 4722 w 892613"/>
              <a:gd name="connsiteY1" fmla="*/ 287268 h 684230"/>
              <a:gd name="connsiteX2" fmla="*/ 510654 w 892613"/>
              <a:gd name="connsiteY2" fmla="*/ 116293 h 684230"/>
              <a:gd name="connsiteX3" fmla="*/ 590621 w 892613"/>
              <a:gd name="connsiteY3" fmla="*/ 140405 h 684230"/>
              <a:gd name="connsiteX4" fmla="*/ 611634 w 892613"/>
              <a:gd name="connsiteY4" fmla="*/ 76961 h 684230"/>
              <a:gd name="connsiteX5" fmla="*/ 749343 w 892613"/>
              <a:gd name="connsiteY5" fmla="*/ 3124 h 684230"/>
              <a:gd name="connsiteX6" fmla="*/ 777338 w 892613"/>
              <a:gd name="connsiteY6" fmla="*/ 141265 h 684230"/>
              <a:gd name="connsiteX7" fmla="*/ 720392 w 892613"/>
              <a:gd name="connsiteY7" fmla="*/ 204803 h 684230"/>
              <a:gd name="connsiteX8" fmla="*/ 746559 w 892613"/>
              <a:gd name="connsiteY8" fmla="*/ 221051 h 684230"/>
              <a:gd name="connsiteX9" fmla="*/ 887891 w 892613"/>
              <a:gd name="connsiteY9" fmla="*/ 494306 h 684230"/>
              <a:gd name="connsiteX10" fmla="*/ 381958 w 892613"/>
              <a:gd name="connsiteY10" fmla="*/ 665280 h 684230"/>
              <a:gd name="connsiteX0" fmla="*/ 381958 w 892613"/>
              <a:gd name="connsiteY0" fmla="*/ 663865 h 682815"/>
              <a:gd name="connsiteX1" fmla="*/ 4722 w 892613"/>
              <a:gd name="connsiteY1" fmla="*/ 285853 h 682815"/>
              <a:gd name="connsiteX2" fmla="*/ 510654 w 892613"/>
              <a:gd name="connsiteY2" fmla="*/ 114878 h 682815"/>
              <a:gd name="connsiteX3" fmla="*/ 590621 w 892613"/>
              <a:gd name="connsiteY3" fmla="*/ 138990 h 682815"/>
              <a:gd name="connsiteX4" fmla="*/ 678237 w 892613"/>
              <a:gd name="connsiteY4" fmla="*/ 91504 h 682815"/>
              <a:gd name="connsiteX5" fmla="*/ 749343 w 892613"/>
              <a:gd name="connsiteY5" fmla="*/ 1709 h 682815"/>
              <a:gd name="connsiteX6" fmla="*/ 777338 w 892613"/>
              <a:gd name="connsiteY6" fmla="*/ 139850 h 682815"/>
              <a:gd name="connsiteX7" fmla="*/ 720392 w 892613"/>
              <a:gd name="connsiteY7" fmla="*/ 203388 h 682815"/>
              <a:gd name="connsiteX8" fmla="*/ 746559 w 892613"/>
              <a:gd name="connsiteY8" fmla="*/ 219636 h 682815"/>
              <a:gd name="connsiteX9" fmla="*/ 887891 w 892613"/>
              <a:gd name="connsiteY9" fmla="*/ 492891 h 682815"/>
              <a:gd name="connsiteX10" fmla="*/ 381958 w 892613"/>
              <a:gd name="connsiteY10" fmla="*/ 663865 h 682815"/>
              <a:gd name="connsiteX0" fmla="*/ 381958 w 892613"/>
              <a:gd name="connsiteY0" fmla="*/ 663865 h 682815"/>
              <a:gd name="connsiteX1" fmla="*/ 4722 w 892613"/>
              <a:gd name="connsiteY1" fmla="*/ 285853 h 682815"/>
              <a:gd name="connsiteX2" fmla="*/ 510654 w 892613"/>
              <a:gd name="connsiteY2" fmla="*/ 114878 h 682815"/>
              <a:gd name="connsiteX3" fmla="*/ 590621 w 892613"/>
              <a:gd name="connsiteY3" fmla="*/ 138990 h 682815"/>
              <a:gd name="connsiteX4" fmla="*/ 678237 w 892613"/>
              <a:gd name="connsiteY4" fmla="*/ 91504 h 682815"/>
              <a:gd name="connsiteX5" fmla="*/ 749343 w 892613"/>
              <a:gd name="connsiteY5" fmla="*/ 1709 h 682815"/>
              <a:gd name="connsiteX6" fmla="*/ 777338 w 892613"/>
              <a:gd name="connsiteY6" fmla="*/ 139850 h 682815"/>
              <a:gd name="connsiteX7" fmla="*/ 720392 w 892613"/>
              <a:gd name="connsiteY7" fmla="*/ 203388 h 682815"/>
              <a:gd name="connsiteX8" fmla="*/ 746559 w 892613"/>
              <a:gd name="connsiteY8" fmla="*/ 219636 h 682815"/>
              <a:gd name="connsiteX9" fmla="*/ 887891 w 892613"/>
              <a:gd name="connsiteY9" fmla="*/ 492891 h 682815"/>
              <a:gd name="connsiteX10" fmla="*/ 381958 w 892613"/>
              <a:gd name="connsiteY10" fmla="*/ 663865 h 682815"/>
              <a:gd name="connsiteX0" fmla="*/ 381958 w 892613"/>
              <a:gd name="connsiteY0" fmla="*/ 662926 h 681876"/>
              <a:gd name="connsiteX1" fmla="*/ 4722 w 892613"/>
              <a:gd name="connsiteY1" fmla="*/ 284914 h 681876"/>
              <a:gd name="connsiteX2" fmla="*/ 510654 w 892613"/>
              <a:gd name="connsiteY2" fmla="*/ 113939 h 681876"/>
              <a:gd name="connsiteX3" fmla="*/ 590621 w 892613"/>
              <a:gd name="connsiteY3" fmla="*/ 138051 h 681876"/>
              <a:gd name="connsiteX4" fmla="*/ 678237 w 892613"/>
              <a:gd name="connsiteY4" fmla="*/ 90565 h 681876"/>
              <a:gd name="connsiteX5" fmla="*/ 749343 w 892613"/>
              <a:gd name="connsiteY5" fmla="*/ 770 h 681876"/>
              <a:gd name="connsiteX6" fmla="*/ 777338 w 892613"/>
              <a:gd name="connsiteY6" fmla="*/ 138911 h 681876"/>
              <a:gd name="connsiteX7" fmla="*/ 720392 w 892613"/>
              <a:gd name="connsiteY7" fmla="*/ 202449 h 681876"/>
              <a:gd name="connsiteX8" fmla="*/ 746559 w 892613"/>
              <a:gd name="connsiteY8" fmla="*/ 218697 h 681876"/>
              <a:gd name="connsiteX9" fmla="*/ 887891 w 892613"/>
              <a:gd name="connsiteY9" fmla="*/ 491952 h 681876"/>
              <a:gd name="connsiteX10" fmla="*/ 381958 w 892613"/>
              <a:gd name="connsiteY10" fmla="*/ 662926 h 681876"/>
              <a:gd name="connsiteX0" fmla="*/ 381958 w 892613"/>
              <a:gd name="connsiteY0" fmla="*/ 662156 h 681106"/>
              <a:gd name="connsiteX1" fmla="*/ 4722 w 892613"/>
              <a:gd name="connsiteY1" fmla="*/ 284144 h 681106"/>
              <a:gd name="connsiteX2" fmla="*/ 510654 w 892613"/>
              <a:gd name="connsiteY2" fmla="*/ 113169 h 681106"/>
              <a:gd name="connsiteX3" fmla="*/ 590621 w 892613"/>
              <a:gd name="connsiteY3" fmla="*/ 137281 h 681106"/>
              <a:gd name="connsiteX4" fmla="*/ 678237 w 892613"/>
              <a:gd name="connsiteY4" fmla="*/ 89795 h 681106"/>
              <a:gd name="connsiteX5" fmla="*/ 749343 w 892613"/>
              <a:gd name="connsiteY5" fmla="*/ 0 h 681106"/>
              <a:gd name="connsiteX6" fmla="*/ 777338 w 892613"/>
              <a:gd name="connsiteY6" fmla="*/ 138141 h 681106"/>
              <a:gd name="connsiteX7" fmla="*/ 720392 w 892613"/>
              <a:gd name="connsiteY7" fmla="*/ 201679 h 681106"/>
              <a:gd name="connsiteX8" fmla="*/ 746559 w 892613"/>
              <a:gd name="connsiteY8" fmla="*/ 217927 h 681106"/>
              <a:gd name="connsiteX9" fmla="*/ 887891 w 892613"/>
              <a:gd name="connsiteY9" fmla="*/ 491182 h 681106"/>
              <a:gd name="connsiteX10" fmla="*/ 381958 w 892613"/>
              <a:gd name="connsiteY10" fmla="*/ 662156 h 681106"/>
              <a:gd name="connsiteX0" fmla="*/ 381958 w 892613"/>
              <a:gd name="connsiteY0" fmla="*/ 662156 h 681106"/>
              <a:gd name="connsiteX1" fmla="*/ 4722 w 892613"/>
              <a:gd name="connsiteY1" fmla="*/ 284144 h 681106"/>
              <a:gd name="connsiteX2" fmla="*/ 510654 w 892613"/>
              <a:gd name="connsiteY2" fmla="*/ 113169 h 681106"/>
              <a:gd name="connsiteX3" fmla="*/ 590621 w 892613"/>
              <a:gd name="connsiteY3" fmla="*/ 137281 h 681106"/>
              <a:gd name="connsiteX4" fmla="*/ 684744 w 892613"/>
              <a:gd name="connsiteY4" fmla="*/ 90446 h 681106"/>
              <a:gd name="connsiteX5" fmla="*/ 749343 w 892613"/>
              <a:gd name="connsiteY5" fmla="*/ 0 h 681106"/>
              <a:gd name="connsiteX6" fmla="*/ 777338 w 892613"/>
              <a:gd name="connsiteY6" fmla="*/ 138141 h 681106"/>
              <a:gd name="connsiteX7" fmla="*/ 720392 w 892613"/>
              <a:gd name="connsiteY7" fmla="*/ 201679 h 681106"/>
              <a:gd name="connsiteX8" fmla="*/ 746559 w 892613"/>
              <a:gd name="connsiteY8" fmla="*/ 217927 h 681106"/>
              <a:gd name="connsiteX9" fmla="*/ 887891 w 892613"/>
              <a:gd name="connsiteY9" fmla="*/ 491182 h 681106"/>
              <a:gd name="connsiteX10" fmla="*/ 381958 w 892613"/>
              <a:gd name="connsiteY10" fmla="*/ 662156 h 681106"/>
              <a:gd name="connsiteX0" fmla="*/ 381958 w 892613"/>
              <a:gd name="connsiteY0" fmla="*/ 662156 h 681106"/>
              <a:gd name="connsiteX1" fmla="*/ 4722 w 892613"/>
              <a:gd name="connsiteY1" fmla="*/ 284144 h 681106"/>
              <a:gd name="connsiteX2" fmla="*/ 510654 w 892613"/>
              <a:gd name="connsiteY2" fmla="*/ 113169 h 681106"/>
              <a:gd name="connsiteX3" fmla="*/ 590621 w 892613"/>
              <a:gd name="connsiteY3" fmla="*/ 137281 h 681106"/>
              <a:gd name="connsiteX4" fmla="*/ 684744 w 892613"/>
              <a:gd name="connsiteY4" fmla="*/ 90446 h 681106"/>
              <a:gd name="connsiteX5" fmla="*/ 749343 w 892613"/>
              <a:gd name="connsiteY5" fmla="*/ 0 h 681106"/>
              <a:gd name="connsiteX6" fmla="*/ 777338 w 892613"/>
              <a:gd name="connsiteY6" fmla="*/ 138141 h 681106"/>
              <a:gd name="connsiteX7" fmla="*/ 720392 w 892613"/>
              <a:gd name="connsiteY7" fmla="*/ 201679 h 681106"/>
              <a:gd name="connsiteX8" fmla="*/ 746559 w 892613"/>
              <a:gd name="connsiteY8" fmla="*/ 217927 h 681106"/>
              <a:gd name="connsiteX9" fmla="*/ 887891 w 892613"/>
              <a:gd name="connsiteY9" fmla="*/ 491182 h 681106"/>
              <a:gd name="connsiteX10" fmla="*/ 381958 w 892613"/>
              <a:gd name="connsiteY10" fmla="*/ 662156 h 681106"/>
              <a:gd name="connsiteX0" fmla="*/ 381958 w 892613"/>
              <a:gd name="connsiteY0" fmla="*/ 662156 h 681106"/>
              <a:gd name="connsiteX1" fmla="*/ 4722 w 892613"/>
              <a:gd name="connsiteY1" fmla="*/ 284144 h 681106"/>
              <a:gd name="connsiteX2" fmla="*/ 510654 w 892613"/>
              <a:gd name="connsiteY2" fmla="*/ 113169 h 681106"/>
              <a:gd name="connsiteX3" fmla="*/ 590621 w 892613"/>
              <a:gd name="connsiteY3" fmla="*/ 137281 h 681106"/>
              <a:gd name="connsiteX4" fmla="*/ 684744 w 892613"/>
              <a:gd name="connsiteY4" fmla="*/ 90446 h 681106"/>
              <a:gd name="connsiteX5" fmla="*/ 749343 w 892613"/>
              <a:gd name="connsiteY5" fmla="*/ 0 h 681106"/>
              <a:gd name="connsiteX6" fmla="*/ 777338 w 892613"/>
              <a:gd name="connsiteY6" fmla="*/ 138141 h 681106"/>
              <a:gd name="connsiteX7" fmla="*/ 720392 w 892613"/>
              <a:gd name="connsiteY7" fmla="*/ 201679 h 681106"/>
              <a:gd name="connsiteX8" fmla="*/ 746559 w 892613"/>
              <a:gd name="connsiteY8" fmla="*/ 217927 h 681106"/>
              <a:gd name="connsiteX9" fmla="*/ 887891 w 892613"/>
              <a:gd name="connsiteY9" fmla="*/ 491182 h 681106"/>
              <a:gd name="connsiteX10" fmla="*/ 381958 w 892613"/>
              <a:gd name="connsiteY10" fmla="*/ 662156 h 681106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590621 w 892613"/>
              <a:gd name="connsiteY3" fmla="*/ 134944 h 678769"/>
              <a:gd name="connsiteX4" fmla="*/ 684744 w 892613"/>
              <a:gd name="connsiteY4" fmla="*/ 88109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590621 w 892613"/>
              <a:gd name="connsiteY3" fmla="*/ 134944 h 678769"/>
              <a:gd name="connsiteX4" fmla="*/ 684744 w 892613"/>
              <a:gd name="connsiteY4" fmla="*/ 88109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590621 w 892613"/>
              <a:gd name="connsiteY3" fmla="*/ 134944 h 678769"/>
              <a:gd name="connsiteX4" fmla="*/ 708202 w 892613"/>
              <a:gd name="connsiteY4" fmla="*/ 91783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590621 w 892613"/>
              <a:gd name="connsiteY3" fmla="*/ 134944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90750 w 892613"/>
              <a:gd name="connsiteY6" fmla="*/ 118985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90750 w 892613"/>
              <a:gd name="connsiteY6" fmla="*/ 118985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91777 w 892613"/>
              <a:gd name="connsiteY6" fmla="*/ 108458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91777 w 892613"/>
              <a:gd name="connsiteY6" fmla="*/ 108458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91777 w 892613"/>
              <a:gd name="connsiteY6" fmla="*/ 108458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92613" h="678769">
                <a:moveTo>
                  <a:pt x="381958" y="659819"/>
                </a:moveTo>
                <a:cubicBezTo>
                  <a:pt x="138077" y="602647"/>
                  <a:pt x="-30817" y="433405"/>
                  <a:pt x="4722" y="281807"/>
                </a:cubicBezTo>
                <a:cubicBezTo>
                  <a:pt x="40260" y="130209"/>
                  <a:pt x="266774" y="53660"/>
                  <a:pt x="510654" y="110832"/>
                </a:cubicBezTo>
                <a:cubicBezTo>
                  <a:pt x="544102" y="113790"/>
                  <a:pt x="570758" y="121828"/>
                  <a:pt x="610997" y="119707"/>
                </a:cubicBezTo>
                <a:cubicBezTo>
                  <a:pt x="648534" y="108254"/>
                  <a:pt x="696349" y="92515"/>
                  <a:pt x="697417" y="76088"/>
                </a:cubicBezTo>
                <a:cubicBezTo>
                  <a:pt x="695264" y="75268"/>
                  <a:pt x="721615" y="78211"/>
                  <a:pt x="719549" y="0"/>
                </a:cubicBezTo>
                <a:cubicBezTo>
                  <a:pt x="770228" y="21042"/>
                  <a:pt x="796390" y="70920"/>
                  <a:pt x="791777" y="108458"/>
                </a:cubicBezTo>
                <a:cubicBezTo>
                  <a:pt x="792354" y="127458"/>
                  <a:pt x="743845" y="172556"/>
                  <a:pt x="720392" y="199342"/>
                </a:cubicBezTo>
                <a:lnTo>
                  <a:pt x="746559" y="215590"/>
                </a:lnTo>
                <a:cubicBezTo>
                  <a:pt x="852457" y="292455"/>
                  <a:pt x="910102" y="394096"/>
                  <a:pt x="887891" y="488845"/>
                </a:cubicBezTo>
                <a:cubicBezTo>
                  <a:pt x="852352" y="640443"/>
                  <a:pt x="625838" y="716991"/>
                  <a:pt x="381958" y="659819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78" name="Rectangle 104">
            <a:extLst>
              <a:ext uri="{FF2B5EF4-FFF2-40B4-BE49-F238E27FC236}">
                <a16:creationId xmlns:a16="http://schemas.microsoft.com/office/drawing/2014/main" id="{A3EF2B91-5C40-4C62-A163-23BED7D24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60364" y="4101001"/>
            <a:ext cx="1896645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1400" b="1" dirty="0"/>
              <a:t>We had a packet of flags to share. I used </a:t>
            </a:r>
            <a:br>
              <a:rPr lang="en-GB" sz="1400" b="1" dirty="0"/>
            </a:br>
            <a:r>
              <a:rPr lang="en-GB" sz="1400" b="1" dirty="0"/>
              <a:t>     of them and Alison used     of them. </a:t>
            </a:r>
          </a:p>
        </p:txBody>
      </p:sp>
      <p:pic>
        <p:nvPicPr>
          <p:cNvPr id="82" name="Picture 8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471"/>
          <a:stretch/>
        </p:blipFill>
        <p:spPr>
          <a:xfrm>
            <a:off x="7233159" y="4777670"/>
            <a:ext cx="1113162" cy="1325385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DD56A58F-2626-449B-AD92-08433FC4DA84}"/>
              </a:ext>
            </a:extLst>
          </p:cNvPr>
          <p:cNvGrpSpPr/>
          <p:nvPr/>
        </p:nvGrpSpPr>
        <p:grpSpPr>
          <a:xfrm>
            <a:off x="5355881" y="4418066"/>
            <a:ext cx="320748" cy="369332"/>
            <a:chOff x="8894690" y="4514984"/>
            <a:chExt cx="320748" cy="369332"/>
          </a:xfrm>
        </p:grpSpPr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684ABB68-CA58-4128-B5FB-8384699FABC0}"/>
                </a:ext>
              </a:extLst>
            </p:cNvPr>
            <p:cNvSpPr txBox="1"/>
            <p:nvPr/>
          </p:nvSpPr>
          <p:spPr>
            <a:xfrm>
              <a:off x="8894690" y="4514984"/>
              <a:ext cx="3207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900" b="1" dirty="0"/>
                <a:t>6</a:t>
              </a:r>
              <a:br>
                <a:rPr lang="en-GB" sz="900" b="1" dirty="0"/>
              </a:br>
              <a:r>
                <a:rPr lang="en-GB" sz="900" b="1" dirty="0"/>
                <a:t>10</a:t>
              </a:r>
            </a:p>
          </p:txBody>
        </p: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34F52F44-0557-45A4-9A9F-907AEDD210DC}"/>
                </a:ext>
              </a:extLst>
            </p:cNvPr>
            <p:cNvCxnSpPr>
              <a:cxnSpLocks/>
            </p:cNvCxnSpPr>
            <p:nvPr/>
          </p:nvCxnSpPr>
          <p:spPr>
            <a:xfrm>
              <a:off x="8982135" y="4711469"/>
              <a:ext cx="145858" cy="184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9F4DA673-D9D3-4E51-AC68-0126A5B4A35B}"/>
              </a:ext>
            </a:extLst>
          </p:cNvPr>
          <p:cNvGrpSpPr/>
          <p:nvPr/>
        </p:nvGrpSpPr>
        <p:grpSpPr>
          <a:xfrm>
            <a:off x="6239170" y="4657446"/>
            <a:ext cx="320748" cy="369332"/>
            <a:chOff x="8894690" y="4514984"/>
            <a:chExt cx="320748" cy="369332"/>
          </a:xfrm>
        </p:grpSpPr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89A4206A-5879-48C3-974F-A9E5DEEB0093}"/>
                </a:ext>
              </a:extLst>
            </p:cNvPr>
            <p:cNvSpPr txBox="1"/>
            <p:nvPr/>
          </p:nvSpPr>
          <p:spPr>
            <a:xfrm>
              <a:off x="8894690" y="4514984"/>
              <a:ext cx="3207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900" b="1" dirty="0"/>
                <a:t>5</a:t>
              </a:r>
              <a:br>
                <a:rPr lang="en-GB" sz="900" b="1" dirty="0"/>
              </a:br>
              <a:r>
                <a:rPr lang="en-GB" sz="900" b="1" dirty="0"/>
                <a:t>10</a:t>
              </a:r>
            </a:p>
          </p:txBody>
        </p: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F368EC1B-5F46-4E4C-9402-D203DB7BA6D2}"/>
                </a:ext>
              </a:extLst>
            </p:cNvPr>
            <p:cNvCxnSpPr>
              <a:cxnSpLocks/>
            </p:cNvCxnSpPr>
            <p:nvPr/>
          </p:nvCxnSpPr>
          <p:spPr>
            <a:xfrm>
              <a:off x="8982135" y="4711469"/>
              <a:ext cx="145858" cy="184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</p:childTnLst>
        </p:cTn>
      </p:par>
    </p:tnLst>
    <p:bldLst>
      <p:bldP spid="62" grpId="0" animBg="1"/>
      <p:bldP spid="103" grpId="0" animBg="1"/>
      <p:bldP spid="88" grpId="0" animBg="1"/>
      <p:bldP spid="89" grpId="0" animBg="1"/>
      <p:bldP spid="95" grpId="0" animBg="1"/>
      <p:bldP spid="96" grpId="0" animBg="1"/>
      <p:bldP spid="104" grpId="0" animBg="1"/>
      <p:bldP spid="110" grpId="0" animBg="1"/>
      <p:bldP spid="111" grpId="0" animBg="1"/>
      <p:bldP spid="1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1965</TotalTime>
  <Words>526</Words>
  <Application>Microsoft Office PowerPoint</Application>
  <PresentationFormat>On-screen Show (4:3)</PresentationFormat>
  <Paragraphs>171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Sassoon Infant Rg</vt:lpstr>
      <vt:lpstr>Twinkl SemiBold</vt:lpstr>
      <vt:lpstr>Twinkl</vt:lpstr>
      <vt:lpstr>Arial</vt:lpstr>
      <vt:lpstr>Times New Roman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Tony Anderson</dc:creator>
  <cp:lastModifiedBy>Tarjinder Momi</cp:lastModifiedBy>
  <cp:revision>513</cp:revision>
  <dcterms:created xsi:type="dcterms:W3CDTF">2018-07-16T12:29:28Z</dcterms:created>
  <dcterms:modified xsi:type="dcterms:W3CDTF">2019-05-02T12:17:30Z</dcterms:modified>
</cp:coreProperties>
</file>