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302" r:id="rId17"/>
    <p:sldId id="303" r:id="rId18"/>
    <p:sldId id="304" r:id="rId19"/>
    <p:sldId id="305" r:id="rId20"/>
    <p:sldId id="306" r:id="rId21"/>
    <p:sldId id="307" r:id="rId22"/>
    <p:sldId id="296" r:id="rId23"/>
    <p:sldId id="297" r:id="rId24"/>
    <p:sldId id="308" r:id="rId25"/>
    <p:sldId id="299" r:id="rId26"/>
    <p:sldId id="257" r:id="rId27"/>
    <p:sldId id="258" r:id="rId28"/>
    <p:sldId id="260" r:id="rId29"/>
    <p:sldId id="300" r:id="rId30"/>
    <p:sldId id="301" r:id="rId31"/>
    <p:sldId id="267" r:id="rId32"/>
    <p:sldId id="263" r:id="rId33"/>
    <p:sldId id="268" r:id="rId34"/>
    <p:sldId id="292" r:id="rId35"/>
    <p:sldId id="293" r:id="rId36"/>
    <p:sldId id="295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emf"/><Relationship Id="rId13" Type="http://schemas.openxmlformats.org/officeDocument/2006/relationships/image" Target="../media/image53.emf"/><Relationship Id="rId18" Type="http://schemas.openxmlformats.org/officeDocument/2006/relationships/image" Target="../media/image58.emf"/><Relationship Id="rId26" Type="http://schemas.openxmlformats.org/officeDocument/2006/relationships/image" Target="../media/image66.emf"/><Relationship Id="rId3" Type="http://schemas.openxmlformats.org/officeDocument/2006/relationships/image" Target="../media/image43.emf"/><Relationship Id="rId21" Type="http://schemas.openxmlformats.org/officeDocument/2006/relationships/image" Target="../media/image61.emf"/><Relationship Id="rId7" Type="http://schemas.openxmlformats.org/officeDocument/2006/relationships/image" Target="../media/image47.emf"/><Relationship Id="rId12" Type="http://schemas.openxmlformats.org/officeDocument/2006/relationships/image" Target="../media/image52.emf"/><Relationship Id="rId17" Type="http://schemas.openxmlformats.org/officeDocument/2006/relationships/image" Target="../media/image57.emf"/><Relationship Id="rId25" Type="http://schemas.openxmlformats.org/officeDocument/2006/relationships/image" Target="../media/image65.emf"/><Relationship Id="rId2" Type="http://schemas.openxmlformats.org/officeDocument/2006/relationships/image" Target="../media/image42.emf"/><Relationship Id="rId16" Type="http://schemas.openxmlformats.org/officeDocument/2006/relationships/image" Target="../media/image56.emf"/><Relationship Id="rId20" Type="http://schemas.openxmlformats.org/officeDocument/2006/relationships/image" Target="../media/image60.emf"/><Relationship Id="rId29" Type="http://schemas.openxmlformats.org/officeDocument/2006/relationships/image" Target="../media/image6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emf"/><Relationship Id="rId11" Type="http://schemas.openxmlformats.org/officeDocument/2006/relationships/image" Target="../media/image51.emf"/><Relationship Id="rId24" Type="http://schemas.openxmlformats.org/officeDocument/2006/relationships/image" Target="../media/image64.emf"/><Relationship Id="rId5" Type="http://schemas.openxmlformats.org/officeDocument/2006/relationships/image" Target="../media/image45.emf"/><Relationship Id="rId15" Type="http://schemas.openxmlformats.org/officeDocument/2006/relationships/image" Target="../media/image55.emf"/><Relationship Id="rId23" Type="http://schemas.openxmlformats.org/officeDocument/2006/relationships/image" Target="../media/image63.emf"/><Relationship Id="rId28" Type="http://schemas.openxmlformats.org/officeDocument/2006/relationships/image" Target="../media/image68.emf"/><Relationship Id="rId10" Type="http://schemas.openxmlformats.org/officeDocument/2006/relationships/image" Target="../media/image50.emf"/><Relationship Id="rId19" Type="http://schemas.openxmlformats.org/officeDocument/2006/relationships/image" Target="../media/image59.emf"/><Relationship Id="rId4" Type="http://schemas.openxmlformats.org/officeDocument/2006/relationships/image" Target="../media/image44.emf"/><Relationship Id="rId9" Type="http://schemas.openxmlformats.org/officeDocument/2006/relationships/image" Target="../media/image49.emf"/><Relationship Id="rId14" Type="http://schemas.openxmlformats.org/officeDocument/2006/relationships/image" Target="../media/image54.emf"/><Relationship Id="rId22" Type="http://schemas.openxmlformats.org/officeDocument/2006/relationships/image" Target="../media/image62.emf"/><Relationship Id="rId27" Type="http://schemas.openxmlformats.org/officeDocument/2006/relationships/image" Target="../media/image67.emf"/><Relationship Id="rId30" Type="http://schemas.openxmlformats.org/officeDocument/2006/relationships/image" Target="../media/image70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14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July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542" y="137124"/>
            <a:ext cx="4895512" cy="66269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703" y="93950"/>
            <a:ext cx="4868731" cy="66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0035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189" y="163986"/>
            <a:ext cx="4719234" cy="6439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t="4370" r="1715" b="3185"/>
          <a:stretch/>
        </p:blipFill>
        <p:spPr>
          <a:xfrm rot="16200000">
            <a:off x="5231675" y="1006541"/>
            <a:ext cx="6439988" cy="47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7875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 t="7164" r="1904" b="2170"/>
          <a:stretch/>
        </p:blipFill>
        <p:spPr>
          <a:xfrm rot="16200000">
            <a:off x="-565047" y="1009185"/>
            <a:ext cx="6551183" cy="48724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9" t="6402" r="4000" b="4709"/>
          <a:stretch/>
        </p:blipFill>
        <p:spPr>
          <a:xfrm rot="16200000">
            <a:off x="5168938" y="995511"/>
            <a:ext cx="6656908" cy="479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7872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5" t="7164" r="1714" b="3440"/>
          <a:stretch/>
        </p:blipFill>
        <p:spPr>
          <a:xfrm rot="16200000">
            <a:off x="-548641" y="1005838"/>
            <a:ext cx="6609809" cy="48071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7" t="8942" r="3619" b="2169"/>
          <a:stretch/>
        </p:blipFill>
        <p:spPr>
          <a:xfrm rot="16200000">
            <a:off x="5132008" y="942219"/>
            <a:ext cx="6521757" cy="4846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1329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5" t="7417" r="3048" b="2931"/>
          <a:stretch/>
        </p:blipFill>
        <p:spPr>
          <a:xfrm rot="16200000">
            <a:off x="-293913" y="1116872"/>
            <a:ext cx="6244045" cy="46111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3862" r="1525" b="6741"/>
          <a:stretch/>
        </p:blipFill>
        <p:spPr>
          <a:xfrm rot="16200000">
            <a:off x="5223625" y="973183"/>
            <a:ext cx="6652035" cy="489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9816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t="5894" r="3618" b="2931"/>
          <a:stretch/>
        </p:blipFill>
        <p:spPr>
          <a:xfrm rot="16200000">
            <a:off x="-277991" y="957258"/>
            <a:ext cx="6643276" cy="49377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6" t="6656" r="1905" b="2931"/>
          <a:stretch/>
        </p:blipFill>
        <p:spPr>
          <a:xfrm rot="16200000">
            <a:off x="5164252" y="857726"/>
            <a:ext cx="6614028" cy="510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9426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59580"/>
          </a:xfrm>
        </p:spPr>
        <p:txBody>
          <a:bodyPr>
            <a:normAutofit/>
          </a:bodyPr>
          <a:lstStyle/>
          <a:p>
            <a:r>
              <a:rPr lang="en-GB" sz="8000" b="1" dirty="0" smtClean="0"/>
              <a:t>A new rhyme:</a:t>
            </a:r>
            <a:endParaRPr lang="en-GB" sz="8000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2909706"/>
            <a:ext cx="9144000" cy="1655762"/>
          </a:xfrm>
        </p:spPr>
        <p:txBody>
          <a:bodyPr>
            <a:noAutofit/>
          </a:bodyPr>
          <a:lstStyle/>
          <a:p>
            <a:r>
              <a:rPr lang="en-GB" sz="6000" dirty="0" smtClean="0"/>
              <a:t>We’re going to learn a new way to read and spell a sound we already know.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9564348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0" t="10212" r="1524"/>
          <a:stretch/>
        </p:blipFill>
        <p:spPr>
          <a:xfrm rot="16200000">
            <a:off x="2130213" y="1148563"/>
            <a:ext cx="6542559" cy="4663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7457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2" t="6402" r="2477" b="2423"/>
          <a:stretch/>
        </p:blipFill>
        <p:spPr>
          <a:xfrm rot="16200000">
            <a:off x="2458257" y="911958"/>
            <a:ext cx="6644119" cy="5107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3469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use it in some words: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1673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721" y="487877"/>
            <a:ext cx="5871834" cy="587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960" y="918951"/>
            <a:ext cx="5675891" cy="5674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926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040" y="788322"/>
            <a:ext cx="5519137" cy="5517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3838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8492" y="714939"/>
            <a:ext cx="6398392" cy="5685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525" y="801385"/>
            <a:ext cx="5767332" cy="576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irl Picking Flowers Vector Royalty Free Cliparts, Vectors, And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336" y="143691"/>
            <a:ext cx="6584858" cy="658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526" y="514003"/>
            <a:ext cx="6188901" cy="6187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6881" y="195125"/>
            <a:ext cx="4165963" cy="6432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81</Words>
  <Application>Microsoft Office PowerPoint</Application>
  <PresentationFormat>Widescreen</PresentationFormat>
  <Paragraphs>18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14th July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new rhyme:</vt:lpstr>
      <vt:lpstr>PowerPoint Presentation</vt:lpstr>
      <vt:lpstr>PowerPoint Presentation</vt:lpstr>
      <vt:lpstr>Let’s use it in some words: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35</cp:revision>
  <dcterms:created xsi:type="dcterms:W3CDTF">2020-03-22T15:29:57Z</dcterms:created>
  <dcterms:modified xsi:type="dcterms:W3CDTF">2020-07-05T18:30:17Z</dcterms:modified>
</cp:coreProperties>
</file>