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2 Day </a:t>
            </a:r>
            <a:r>
              <a:rPr lang="en-US" altLang="en-US" sz="3600" dirty="0"/>
              <a:t>4</a:t>
            </a:r>
            <a:endParaRPr lang="en-US" altLang="en-US" sz="3600" dirty="0" smtClean="0"/>
          </a:p>
        </p:txBody>
      </p:sp>
      <p:pic>
        <p:nvPicPr>
          <p:cNvPr id="17" name="Picture 16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764" y="1578117"/>
            <a:ext cx="3657528" cy="1733817"/>
          </a:xfrm>
          <a:prstGeom prst="rect">
            <a:avLst/>
          </a:prstGeom>
        </p:spPr>
      </p:pic>
      <p:pic>
        <p:nvPicPr>
          <p:cNvPr id="18" name="Picture 17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880" y="3311934"/>
            <a:ext cx="4479295" cy="3269371"/>
          </a:xfrm>
          <a:prstGeom prst="rect">
            <a:avLst/>
          </a:prstGeom>
        </p:spPr>
      </p:pic>
      <p:pic>
        <p:nvPicPr>
          <p:cNvPr id="19" name="Picture 18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059" y="2102210"/>
            <a:ext cx="4839375" cy="359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2 Day 4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10</cp:revision>
  <dcterms:created xsi:type="dcterms:W3CDTF">2020-03-20T16:36:40Z</dcterms:created>
  <dcterms:modified xsi:type="dcterms:W3CDTF">2020-03-27T11:50:44Z</dcterms:modified>
</cp:coreProperties>
</file>