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8" d="100"/>
          <a:sy n="48" d="100"/>
        </p:scale>
        <p:origin x="60" y="13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64" y="0"/>
            <a:ext cx="1594148" cy="17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992" y="0"/>
            <a:ext cx="1730054" cy="1946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Day 3</a:t>
            </a:r>
            <a:endParaRPr lang="en-US" altLang="en-US" sz="3600" dirty="0" smtClean="0"/>
          </a:p>
        </p:txBody>
      </p:sp>
      <p:pic>
        <p:nvPicPr>
          <p:cNvPr id="15" name="Picture 14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134" y="1194269"/>
            <a:ext cx="4506292" cy="2005691"/>
          </a:xfrm>
          <a:prstGeom prst="rect">
            <a:avLst/>
          </a:prstGeom>
        </p:spPr>
      </p:pic>
      <p:pic>
        <p:nvPicPr>
          <p:cNvPr id="16" name="Picture 15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15" y="3919607"/>
            <a:ext cx="4963111" cy="2084681"/>
          </a:xfrm>
          <a:prstGeom prst="rect">
            <a:avLst/>
          </a:prstGeom>
        </p:spPr>
      </p:pic>
      <p:pic>
        <p:nvPicPr>
          <p:cNvPr id="18" name="Picture 17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113" y="1850808"/>
            <a:ext cx="5772956" cy="415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Day 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7</cp:revision>
  <dcterms:created xsi:type="dcterms:W3CDTF">2020-03-20T16:36:40Z</dcterms:created>
  <dcterms:modified xsi:type="dcterms:W3CDTF">2020-03-20T16:42:56Z</dcterms:modified>
</cp:coreProperties>
</file>