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0" r:id="rId5"/>
    <p:sldId id="276" r:id="rId6"/>
    <p:sldId id="271" r:id="rId7"/>
    <p:sldId id="275" r:id="rId8"/>
    <p:sldId id="272" r:id="rId9"/>
    <p:sldId id="273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Sassoon Infant Rg" panose="02000503030000020003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94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27/04/2020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99628" y="5517336"/>
            <a:ext cx="3300904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5325376"/>
            <a:ext cx="7632700" cy="995362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What do you like to do with your friends?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97" y="1468326"/>
            <a:ext cx="4129679" cy="3740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699770"/>
            <a:ext cx="8220075" cy="1284288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How to be a good listener </a:t>
            </a:r>
            <a:br>
              <a:rPr lang="en-GB" altLang="en-US" sz="3600" dirty="0">
                <a:solidFill>
                  <a:schemeClr val="tx1"/>
                </a:solidFill>
              </a:rPr>
            </a:br>
            <a:r>
              <a:rPr lang="en-GB" altLang="en-US" sz="3600" dirty="0">
                <a:solidFill>
                  <a:schemeClr val="tx1"/>
                </a:solidFill>
              </a:rPr>
              <a:t>for your friend</a:t>
            </a: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70C1D040-03AD-48B3-8436-9B677D31BA33}"/>
              </a:ext>
            </a:extLst>
          </p:cNvPr>
          <p:cNvSpPr/>
          <p:nvPr/>
        </p:nvSpPr>
        <p:spPr bwMode="auto">
          <a:xfrm>
            <a:off x="1950720" y="2476501"/>
            <a:ext cx="5257799" cy="3002280"/>
          </a:xfrm>
          <a:prstGeom prst="roundRect">
            <a:avLst>
              <a:gd name="adj" fmla="val 6409"/>
            </a:avLst>
          </a:prstGeom>
          <a:solidFill>
            <a:schemeClr val="accent5">
              <a:lumMod val="20000"/>
              <a:lumOff val="80000"/>
              <a:alpha val="78000"/>
            </a:schemeClr>
          </a:solidFill>
          <a:ln w="38100" cap="rnd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  <a:endParaRPr lang="en-GB" sz="1350" dirty="0"/>
          </a:p>
        </p:txBody>
      </p:sp>
      <p:sp>
        <p:nvSpPr>
          <p:cNvPr id="11268" name="TextBox 16"/>
          <p:cNvSpPr txBox="1">
            <a:spLocks noChangeArrowheads="1"/>
          </p:cNvSpPr>
          <p:nvPr/>
        </p:nvSpPr>
        <p:spPr bwMode="auto">
          <a:xfrm>
            <a:off x="1595437" y="2737440"/>
            <a:ext cx="5943600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Ask positive and encouraging questions.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2295526" y="3338984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Nod and look interested.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2201" y="4004206"/>
            <a:ext cx="4572000" cy="5027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Look at the speaker.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4055719" y="4634865"/>
            <a:ext cx="1023037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solidFill>
                  <a:schemeClr val="tx1"/>
                </a:solidFill>
              </a:rPr>
              <a:t>Be still.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24309" r="17552" b="15588"/>
          <a:stretch/>
        </p:blipFill>
        <p:spPr>
          <a:xfrm>
            <a:off x="5896450" y="2933700"/>
            <a:ext cx="3172777" cy="38862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3" t="25766" r="51500" b="15589"/>
          <a:stretch/>
        </p:blipFill>
        <p:spPr>
          <a:xfrm>
            <a:off x="745332" y="2868236"/>
            <a:ext cx="2209800" cy="37919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9B45F66-C035-4BE1-99BC-95A263D81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3553"/>
            <a:ext cx="8220075" cy="723265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How do you feel when your friend compliments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937260" y="5551208"/>
            <a:ext cx="72923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/>
              <a:t>How do you feel when you give someone a compliment?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758" y="1338352"/>
            <a:ext cx="4541760" cy="35122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534988"/>
            <a:ext cx="8220075" cy="1004887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Compliments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33538" y="1774640"/>
            <a:ext cx="5905500" cy="12253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Pay your friend a compliment if they </a:t>
            </a:r>
            <a:br>
              <a:rPr lang="en-GB" dirty="0"/>
            </a:br>
            <a:r>
              <a:rPr lang="en-GB" dirty="0"/>
              <a:t>are feeling down. It could even </a:t>
            </a:r>
            <a:br>
              <a:rPr lang="en-GB" dirty="0"/>
            </a:br>
            <a:r>
              <a:rPr lang="en-GB" dirty="0"/>
              <a:t>cheer them up!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01629" y="3297499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Always say ‘thank you’ when someone </a:t>
            </a:r>
            <a:br>
              <a:rPr lang="en-GB" dirty="0"/>
            </a:br>
            <a:r>
              <a:rPr lang="en-GB" dirty="0"/>
              <a:t>pays you a compliment.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52588" y="4589463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Make sure what you say is </a:t>
            </a:r>
            <a:br>
              <a:rPr lang="en-GB" dirty="0"/>
            </a:br>
            <a:r>
              <a:rPr lang="en-GB" dirty="0"/>
              <a:t>nice and genuine.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63"/>
          <a:stretch/>
        </p:blipFill>
        <p:spPr>
          <a:xfrm>
            <a:off x="330642" y="1774640"/>
            <a:ext cx="2161612" cy="4907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11"/>
          <a:stretch/>
        </p:blipFill>
        <p:spPr>
          <a:xfrm>
            <a:off x="7039807" y="1747838"/>
            <a:ext cx="1906073" cy="4907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4" name="Content Placeholder 21">
            <a:extLst>
              <a:ext uri="{FF2B5EF4-FFF2-40B4-BE49-F238E27FC236}">
                <a16:creationId xmlns:a16="http://schemas.microsoft.com/office/drawing/2014/main" id="{DB31677C-FE28-4D20-9D96-AF5D55C51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57190"/>
            <a:ext cx="7632700" cy="798513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Try and remember how to be a good one!</a:t>
            </a:r>
          </a:p>
        </p:txBody>
      </p:sp>
      <p:pic>
        <p:nvPicPr>
          <p:cNvPr id="12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79" r="2132" b="45102"/>
          <a:stretch>
            <a:fillRect/>
          </a:stretch>
        </p:blipFill>
        <p:spPr bwMode="auto">
          <a:xfrm>
            <a:off x="1457643" y="1242060"/>
            <a:ext cx="6377310" cy="332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60" y="2634064"/>
            <a:ext cx="3863340" cy="2885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1484</TotalTime>
  <Words>200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Friends</vt:lpstr>
      <vt:lpstr>PowerPoint Presentation</vt:lpstr>
      <vt:lpstr>Friends</vt:lpstr>
      <vt:lpstr>How to be a good listener  for your friend</vt:lpstr>
      <vt:lpstr>Friends</vt:lpstr>
      <vt:lpstr>Compliments</vt:lpstr>
      <vt:lpstr>Friends</vt:lpstr>
      <vt:lpstr>Friends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Alana Blick</cp:lastModifiedBy>
  <cp:revision>140</cp:revision>
  <dcterms:created xsi:type="dcterms:W3CDTF">2014-10-01T16:09:27Z</dcterms:created>
  <dcterms:modified xsi:type="dcterms:W3CDTF">2020-04-27T12:30:47Z</dcterms:modified>
</cp:coreProperties>
</file>