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60" r:id="rId11"/>
    <p:sldId id="270" r:id="rId12"/>
    <p:sldId id="271" r:id="rId13"/>
    <p:sldId id="272" r:id="rId14"/>
    <p:sldId id="278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28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713" y="527065"/>
            <a:ext cx="6067778" cy="6066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713" y="553191"/>
            <a:ext cx="6041652" cy="604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845" y="370312"/>
            <a:ext cx="6106966" cy="610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50" y="631568"/>
            <a:ext cx="6054716" cy="605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141" y="683820"/>
            <a:ext cx="6394349" cy="639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9"/>
          <a:stretch/>
        </p:blipFill>
        <p:spPr>
          <a:xfrm rot="5400000">
            <a:off x="3353794" y="2217326"/>
            <a:ext cx="5167312" cy="364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 the car</a:t>
            </a:r>
            <a:endParaRPr lang="en-GB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1" r="2095"/>
          <a:stretch/>
        </p:blipFill>
        <p:spPr>
          <a:xfrm rot="5400000">
            <a:off x="3148686" y="1541956"/>
            <a:ext cx="6033964" cy="431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846" y="945077"/>
            <a:ext cx="5349320" cy="534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76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783" y="527065"/>
            <a:ext cx="5871835" cy="587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39" y="723008"/>
            <a:ext cx="5976337" cy="597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76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28th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start the car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29</cp:revision>
  <dcterms:created xsi:type="dcterms:W3CDTF">2020-03-22T15:29:57Z</dcterms:created>
  <dcterms:modified xsi:type="dcterms:W3CDTF">2020-04-22T08:42:07Z</dcterms:modified>
</cp:coreProperties>
</file>