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notesMasterIdLst>
    <p:notesMasterId r:id="rId10"/>
  </p:notesMasterIdLst>
  <p:handoutMasterIdLst>
    <p:handoutMasterId r:id="rId11"/>
  </p:handoutMasterIdLst>
  <p:sldIdLst>
    <p:sldId id="256" r:id="rId2"/>
    <p:sldId id="275" r:id="rId3"/>
    <p:sldId id="267" r:id="rId4"/>
    <p:sldId id="269" r:id="rId5"/>
    <p:sldId id="268" r:id="rId6"/>
    <p:sldId id="270" r:id="rId7"/>
    <p:sldId id="271" r:id="rId8"/>
    <p:sldId id="272" r:id="rId9"/>
  </p:sldIdLst>
  <p:sldSz cx="12192000" cy="6858000"/>
  <p:notesSz cx="10018713" cy="68897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CEDA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DF58DA2-AC32-4FAB-8D4F-FDF4000E35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1"/>
            <a:ext cx="4341442" cy="345684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C8106DE-D66D-4AB7-9C78-D2C6D89A396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674952" y="1"/>
            <a:ext cx="4341442" cy="345684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35D9DD95-8AF2-4FD8-8BE2-F8D085B6BFB3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99111A5-CB5F-4A80-8065-F37E0106FCB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44067"/>
            <a:ext cx="4341442" cy="345683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54599A-6E26-4388-9316-B7802B6F247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674952" y="6544067"/>
            <a:ext cx="4341442" cy="345683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5CCC602D-E56A-4569-BFE8-FA5988038A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423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41442" cy="345684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74952" y="1"/>
            <a:ext cx="4341442" cy="345684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A54DFB30-DFA5-4CB8-9F35-A9466D2A4060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43225" y="862013"/>
            <a:ext cx="4132263" cy="2324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01872" y="3315691"/>
            <a:ext cx="8014970" cy="2712840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44067"/>
            <a:ext cx="4341442" cy="345683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74952" y="6544067"/>
            <a:ext cx="4341442" cy="345683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B7A3B747-C383-4E53-83B0-23A815AF0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524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A8E1A-105E-4AF4-8D0C-3F9F777B2F3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BC9E1-49DD-4268-A00B-CD3E8AB83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3849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A8E1A-105E-4AF4-8D0C-3F9F777B2F3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BC9E1-49DD-4268-A00B-CD3E8AB83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977829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A8E1A-105E-4AF4-8D0C-3F9F777B2F3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BC9E1-49DD-4268-A00B-CD3E8AB83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9774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A8E1A-105E-4AF4-8D0C-3F9F777B2F3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BC9E1-49DD-4268-A00B-CD3E8AB83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905753"/>
      </p:ext>
    </p:extLst>
  </p:cSld>
  <p:clrMapOvr>
    <a:masterClrMapping/>
  </p:clrMapOvr>
  <p:transition spd="slow">
    <p:push dir="u"/>
  </p:transition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A8E1A-105E-4AF4-8D0C-3F9F777B2F3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BC9E1-49DD-4268-A00B-CD3E8AB83A70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43648"/>
      </p:ext>
    </p:extLst>
  </p:cSld>
  <p:clrMapOvr>
    <a:masterClrMapping/>
  </p:clrMapOvr>
  <p:transition spd="slow">
    <p:push dir="u"/>
  </p:transition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A8E1A-105E-4AF4-8D0C-3F9F777B2F3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BC9E1-49DD-4268-A00B-CD3E8AB83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400654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A8E1A-105E-4AF4-8D0C-3F9F777B2F3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BC9E1-49DD-4268-A00B-CD3E8AB83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422449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A8E1A-105E-4AF4-8D0C-3F9F777B2F3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BC9E1-49DD-4268-A00B-CD3E8AB83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291934"/>
      </p:ext>
    </p:extLst>
  </p:cSld>
  <p:clrMapOvr>
    <a:masterClrMapping/>
  </p:clrMapOvr>
  <p:transition spd="slow">
    <p:push dir="u"/>
  </p:transition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598A8E1A-105E-4AF4-8D0C-3F9F777B2F3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BC9E1-49DD-4268-A00B-CD3E8AB83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695908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A8E1A-105E-4AF4-8D0C-3F9F777B2F3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BC9E1-49DD-4268-A00B-CD3E8AB83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0267056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A8E1A-105E-4AF4-8D0C-3F9F777B2F3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BC9E1-49DD-4268-A00B-CD3E8AB83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32206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598A8E1A-105E-4AF4-8D0C-3F9F777B2F3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AF4BC9E1-49DD-4268-A00B-CD3E8AB83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801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ransition spd="slow">
    <p:push dir="u"/>
  </p:transition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E623CC-F9E4-4E3B-8CD0-8064891F25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0200" y="1926454"/>
            <a:ext cx="8991600" cy="2106210"/>
          </a:xfrm>
          <a:ln>
            <a:solidFill>
              <a:srgbClr val="000000"/>
            </a:solidFill>
          </a:ln>
        </p:spPr>
        <p:txBody>
          <a:bodyPr>
            <a:normAutofit/>
          </a:bodyPr>
          <a:lstStyle/>
          <a:p>
            <a:pPr algn="l"/>
            <a:r>
              <a:rPr lang="en-GB" u="sng" dirty="0">
                <a:solidFill>
                  <a:srgbClr val="000000"/>
                </a:solidFill>
              </a:rPr>
              <a:t>LO: </a:t>
            </a:r>
            <a:r>
              <a:rPr lang="en-GB" u="sng" cap="none" dirty="0">
                <a:solidFill>
                  <a:srgbClr val="000000"/>
                </a:solidFill>
              </a:rPr>
              <a:t>to associate the brightness of a lamp with the number and voltage of cells used in a circuit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9FADA-1325-4592-A8A3-BDCD0054E2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56551" y="4379177"/>
            <a:ext cx="8945732" cy="610073"/>
          </a:xfrm>
        </p:spPr>
        <p:txBody>
          <a:bodyPr>
            <a:normAutofit/>
          </a:bodyPr>
          <a:lstStyle/>
          <a:p>
            <a:r>
              <a:rPr lang="en-GB" b="1" u="sng" dirty="0"/>
              <a:t>Key Vocabulary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CA0F6D-4205-4A4D-ABF0-040B886A9142}"/>
              </a:ext>
            </a:extLst>
          </p:cNvPr>
          <p:cNvSpPr/>
          <p:nvPr/>
        </p:nvSpPr>
        <p:spPr>
          <a:xfrm>
            <a:off x="1556551" y="4989250"/>
            <a:ext cx="431158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b="1" dirty="0"/>
              <a:t>Electricity</a:t>
            </a:r>
          </a:p>
          <a:p>
            <a:pPr algn="r"/>
            <a:r>
              <a:rPr lang="en-GB" b="1" dirty="0"/>
              <a:t>Safety</a:t>
            </a:r>
          </a:p>
          <a:p>
            <a:pPr algn="r"/>
            <a:r>
              <a:rPr lang="en-GB" b="1" dirty="0"/>
              <a:t>Brightness</a:t>
            </a:r>
          </a:p>
          <a:p>
            <a:pPr algn="r"/>
            <a:r>
              <a:rPr lang="en-GB" b="1" dirty="0"/>
              <a:t>Current</a:t>
            </a:r>
          </a:p>
          <a:p>
            <a:pPr algn="r"/>
            <a:r>
              <a:rPr lang="en-GB" b="1" dirty="0"/>
              <a:t>Conductor</a:t>
            </a:r>
          </a:p>
          <a:p>
            <a:pPr algn="r"/>
            <a:endParaRPr lang="en-GB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6A37649-FB29-467D-9F4E-D4D515C9BC68}"/>
              </a:ext>
            </a:extLst>
          </p:cNvPr>
          <p:cNvSpPr/>
          <p:nvPr/>
        </p:nvSpPr>
        <p:spPr>
          <a:xfrm>
            <a:off x="5868140" y="4989250"/>
            <a:ext cx="284085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Transmit</a:t>
            </a:r>
          </a:p>
          <a:p>
            <a:r>
              <a:rPr lang="en-GB" b="1" dirty="0"/>
              <a:t>Insulator</a:t>
            </a:r>
          </a:p>
          <a:p>
            <a:r>
              <a:rPr lang="en-GB" b="1" dirty="0"/>
              <a:t>Energy</a:t>
            </a:r>
          </a:p>
          <a:p>
            <a:r>
              <a:rPr lang="en-GB" b="1" dirty="0"/>
              <a:t>Flow</a:t>
            </a:r>
          </a:p>
          <a:p>
            <a:r>
              <a:rPr lang="en-GB" b="1" dirty="0"/>
              <a:t>Circuit</a:t>
            </a:r>
          </a:p>
          <a:p>
            <a:endParaRPr lang="en-GB" b="1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3069A6DD-D837-4157-9EBB-A0FE1B0EFC4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556550" y="881946"/>
            <a:ext cx="9035249" cy="767509"/>
          </a:xfrm>
          <a:solidFill>
            <a:srgbClr val="FFFFFF"/>
          </a:solidFill>
          <a:ln w="28575">
            <a:solidFill>
              <a:srgbClr val="000000"/>
            </a:solidFill>
          </a:ln>
        </p:spPr>
        <p:txBody>
          <a:bodyPr/>
          <a:lstStyle/>
          <a:p>
            <a:pPr algn="l"/>
            <a:fld id="{FC6E8AFB-0C4D-4EC1-A33A-B9A9E4C73C4E}" type="datetime2">
              <a:rPr lang="en-GB" sz="3600" b="1" u="sng" smtClean="0">
                <a:solidFill>
                  <a:srgbClr val="000000"/>
                </a:solidFill>
              </a:rPr>
              <a:t>Friday, 05 June 2020</a:t>
            </a:fld>
            <a:endParaRPr lang="en-GB" sz="3600" b="1" u="sng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275682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261F5861-68CC-4B68-A5A1-13CA67214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/>
              <a:t>Shocking</a:t>
            </a:r>
            <a:r>
              <a:rPr lang="en-GB"/>
              <a:t> fact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992289EC-A91D-4CE0-8CA2-50474D3C49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2638044"/>
            <a:ext cx="7729728" cy="349914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400" b="1" dirty="0"/>
              <a:t>The first successful electric car was built in </a:t>
            </a:r>
            <a:r>
              <a:rPr lang="en-GB" sz="4400" b="1" dirty="0">
                <a:solidFill>
                  <a:srgbClr val="FF0000"/>
                </a:solidFill>
              </a:rPr>
              <a:t>1891</a:t>
            </a:r>
            <a:r>
              <a:rPr lang="en-GB" sz="4400" b="1" dirty="0"/>
              <a:t> by American inventor William Morrison!</a:t>
            </a:r>
          </a:p>
        </p:txBody>
      </p:sp>
      <p:sp>
        <p:nvSpPr>
          <p:cNvPr id="2" name="Lightning Bolt 1"/>
          <p:cNvSpPr/>
          <p:nvPr/>
        </p:nvSpPr>
        <p:spPr>
          <a:xfrm>
            <a:off x="1832920" y="247134"/>
            <a:ext cx="1754659" cy="1565189"/>
          </a:xfrm>
          <a:prstGeom prst="lightningBolt">
            <a:avLst/>
          </a:prstGeom>
          <a:solidFill>
            <a:schemeClr val="bg1">
              <a:lumMod val="7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DF2C3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5" name="Lightning Bolt 4"/>
          <p:cNvSpPr/>
          <p:nvPr/>
        </p:nvSpPr>
        <p:spPr>
          <a:xfrm flipH="1">
            <a:off x="8604421" y="247134"/>
            <a:ext cx="1754659" cy="1565189"/>
          </a:xfrm>
          <a:prstGeom prst="lightningBolt">
            <a:avLst/>
          </a:prstGeom>
          <a:solidFill>
            <a:schemeClr val="bg1">
              <a:lumMod val="7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DF2C3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78433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2C0BD47-B96E-4D46-89F1-596FE2961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investigation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3E10910-99E3-48EF-A409-57667271A3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b="1" dirty="0"/>
              <a:t>You will be investigating how the brightness of bulbs in a series circuit changes depending on how many components are in a circuit.</a:t>
            </a:r>
          </a:p>
        </p:txBody>
      </p:sp>
    </p:spTree>
    <p:extLst>
      <p:ext uri="{BB962C8B-B14F-4D97-AF65-F5344CB8AC3E}">
        <p14:creationId xmlns:p14="http://schemas.microsoft.com/office/powerpoint/2010/main" val="1115178257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C7D63-E43E-4D51-9827-CABA66A0F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current is the same everywhere in a series circuit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4857E7-9DBC-43BB-85A5-E566636A36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This means that a bulb will be the same brightness wherever you place it in a circuit.</a:t>
            </a:r>
          </a:p>
        </p:txBody>
      </p:sp>
    </p:spTree>
    <p:extLst>
      <p:ext uri="{BB962C8B-B14F-4D97-AF65-F5344CB8AC3E}">
        <p14:creationId xmlns:p14="http://schemas.microsoft.com/office/powerpoint/2010/main" val="2419202148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39CA7B8-F46D-46F2-8689-C94A3AD9C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we alter the brightness of a bulb?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254333-09B5-489D-ACC8-4CF3D73EFD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678940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F3293C1-0047-47ED-B626-D881FF3EA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 change the current that is flowing through the circuit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2DDAF68-B3EE-4F4B-9CBF-11E7747C32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b="1" dirty="0"/>
              <a:t>How can this be done?</a:t>
            </a:r>
          </a:p>
          <a:p>
            <a:endParaRPr lang="en-GB" sz="2400" dirty="0"/>
          </a:p>
          <a:p>
            <a:r>
              <a:rPr lang="en-GB" sz="2400" dirty="0"/>
              <a:t>This can be done by increasing either the number of cells or the number of bulbs in the circuit.</a:t>
            </a:r>
          </a:p>
        </p:txBody>
      </p:sp>
    </p:spTree>
    <p:extLst>
      <p:ext uri="{BB962C8B-B14F-4D97-AF65-F5344CB8AC3E}">
        <p14:creationId xmlns:p14="http://schemas.microsoft.com/office/powerpoint/2010/main" val="18119077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1732F0-2966-4A47-98EB-F24615A10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Adding more cells?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833983-6BD1-4F69-A3C3-270F9CC9A1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This will increase the electric current flowing in the circuit.</a:t>
            </a:r>
          </a:p>
          <a:p>
            <a:r>
              <a:rPr lang="en-GB" sz="2400" dirty="0"/>
              <a:t>Therefore, the bulbs will be… </a:t>
            </a:r>
            <a:r>
              <a:rPr lang="en-GB" sz="2400" b="1" dirty="0">
                <a:solidFill>
                  <a:srgbClr val="FF0000"/>
                </a:solidFill>
              </a:rPr>
              <a:t>brighter or dimmer</a:t>
            </a:r>
            <a:r>
              <a:rPr lang="en-GB" sz="2400" dirty="0"/>
              <a:t>?</a:t>
            </a:r>
          </a:p>
          <a:p>
            <a:pPr lvl="1"/>
            <a:r>
              <a:rPr lang="en-GB" sz="2200" b="1" dirty="0"/>
              <a:t>Brighter</a:t>
            </a:r>
          </a:p>
        </p:txBody>
      </p:sp>
    </p:spTree>
    <p:extLst>
      <p:ext uri="{BB962C8B-B14F-4D97-AF65-F5344CB8AC3E}">
        <p14:creationId xmlns:p14="http://schemas.microsoft.com/office/powerpoint/2010/main" val="39743821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FCBF8C-7416-46D4-AA87-558901F78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Adding more bulbs?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342F5E-C41A-427C-A3F3-FE24D12FBD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This will reduce the electric flowing in the circuit.</a:t>
            </a:r>
          </a:p>
          <a:p>
            <a:r>
              <a:rPr lang="en-GB" sz="2800" dirty="0"/>
              <a:t>Therefore, the bulbs will be… </a:t>
            </a:r>
            <a:r>
              <a:rPr lang="en-GB" sz="2800" b="1" dirty="0">
                <a:solidFill>
                  <a:srgbClr val="FF0000"/>
                </a:solidFill>
              </a:rPr>
              <a:t>brighter or dimmer</a:t>
            </a:r>
            <a:r>
              <a:rPr lang="en-GB" sz="2800" dirty="0"/>
              <a:t>?</a:t>
            </a:r>
          </a:p>
          <a:p>
            <a:pPr lvl="1"/>
            <a:r>
              <a:rPr lang="en-GB" sz="2400" b="1" dirty="0"/>
              <a:t>Dimmer</a:t>
            </a:r>
            <a:r>
              <a:rPr lang="en-GB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04592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theme1.xml><?xml version="1.0" encoding="utf-8"?>
<a:theme xmlns:a="http://schemas.openxmlformats.org/drawingml/2006/main" name="Parcel">
  <a:themeElements>
    <a:clrScheme name="School">
      <a:dk1>
        <a:srgbClr val="002060"/>
      </a:dk1>
      <a:lt1>
        <a:srgbClr val="FDF2C3"/>
      </a:lt1>
      <a:dk2>
        <a:srgbClr val="002060"/>
      </a:dk2>
      <a:lt2>
        <a:srgbClr val="FDF2C3"/>
      </a:lt2>
      <a:accent1>
        <a:srgbClr val="002060"/>
      </a:accent1>
      <a:accent2>
        <a:srgbClr val="97BAFF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Open Sans">
      <a:majorFont>
        <a:latin typeface="Open Sans Semibold"/>
        <a:ea typeface=""/>
        <a:cs typeface=""/>
      </a:majorFont>
      <a:minorFont>
        <a:latin typeface="Open Sans"/>
        <a:ea typeface=""/>
        <a:cs typeface="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101</TotalTime>
  <Words>203</Words>
  <Application>Microsoft Office PowerPoint</Application>
  <PresentationFormat>Widescreen</PresentationFormat>
  <Paragraphs>32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Open Sans</vt:lpstr>
      <vt:lpstr>Open Sans Semibold</vt:lpstr>
      <vt:lpstr>Parcel</vt:lpstr>
      <vt:lpstr>LO: to associate the brightness of a lamp with the number and voltage of cells used in a circuit</vt:lpstr>
      <vt:lpstr>Shocking fact</vt:lpstr>
      <vt:lpstr>Today’s investigation</vt:lpstr>
      <vt:lpstr>The current is the same everywhere in a series circuit</vt:lpstr>
      <vt:lpstr>How can we alter the brightness of a bulb?</vt:lpstr>
      <vt:lpstr>You change the current that is flowing through the circuit</vt:lpstr>
      <vt:lpstr>Adding more cells?</vt:lpstr>
      <vt:lpstr>Adding more bulbs?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Abbey Wilson</dc:creator>
  <cp:lastModifiedBy>Brockenhurst Local User</cp:lastModifiedBy>
  <cp:revision>38</cp:revision>
  <cp:lastPrinted>2017-11-05T22:07:33Z</cp:lastPrinted>
  <dcterms:created xsi:type="dcterms:W3CDTF">2017-11-05T21:42:16Z</dcterms:created>
  <dcterms:modified xsi:type="dcterms:W3CDTF">2020-06-05T17:44:02Z</dcterms:modified>
</cp:coreProperties>
</file>