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89c20b4691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89c20b4691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89c20b4691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89c20b4691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 rotWithShape="1">
          <a:blip r:embed="rId3">
            <a:alphaModFix/>
          </a:blip>
          <a:srcRect b="0" l="11564" r="12700" t="0"/>
          <a:stretch/>
        </p:blipFill>
        <p:spPr>
          <a:xfrm>
            <a:off x="1030100" y="-140550"/>
            <a:ext cx="6458400" cy="546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Answers</a:t>
            </a:r>
            <a:endParaRPr/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55"/>
            <a:ext cx="9144001" cy="5140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