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97" r:id="rId20"/>
    <p:sldId id="260" r:id="rId21"/>
    <p:sldId id="296" r:id="rId22"/>
    <p:sldId id="267" r:id="rId23"/>
    <p:sldId id="268" r:id="rId24"/>
    <p:sldId id="295" r:id="rId25"/>
    <p:sldId id="292" r:id="rId26"/>
    <p:sldId id="293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Wednesday 1</a:t>
            </a:r>
            <a:r>
              <a:rPr lang="en-GB" sz="3600" baseline="30000" dirty="0" smtClean="0"/>
              <a:t>st</a:t>
            </a:r>
            <a:r>
              <a:rPr lang="en-GB" sz="3600" dirty="0" smtClean="0"/>
              <a:t> July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3" y="252745"/>
            <a:ext cx="6067777" cy="606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0869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2531" y="657694"/>
            <a:ext cx="5584452" cy="5582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3342" y="696882"/>
            <a:ext cx="5584452" cy="5582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35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840" y="709946"/>
            <a:ext cx="5558326" cy="555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Free Pink Car Png, Download Free Clip Art, Free Clip Art 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1630225"/>
            <a:ext cx="8888006" cy="44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Red Head Cliparts, Download Free Clip Art, Free Clip Art 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323" y="1141457"/>
            <a:ext cx="7564573" cy="4639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oy Sitting With Book Clip Art - Boy Reading Clip Art Transparen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135" y="800735"/>
            <a:ext cx="7810500" cy="576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1st July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32</cp:revision>
  <dcterms:created xsi:type="dcterms:W3CDTF">2020-03-22T15:29:57Z</dcterms:created>
  <dcterms:modified xsi:type="dcterms:W3CDTF">2020-06-25T19:26:07Z</dcterms:modified>
</cp:coreProperties>
</file>